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3" r:id="rId5"/>
    <p:sldMasterId id="2147483694" r:id="rId6"/>
    <p:sldMasterId id="2147483695" r:id="rId7"/>
    <p:sldMasterId id="2147483696" r:id="rId8"/>
    <p:sldMasterId id="2147483697"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Lst>
  <p:sldSz cy="5143500" cx="9144000"/>
  <p:notesSz cx="6858000" cy="9144000"/>
  <p:embeddedFontLst>
    <p:embeddedFont>
      <p:font typeface="Roboto"/>
      <p:regular r:id="rId59"/>
      <p:bold r:id="rId60"/>
      <p:italic r:id="rId61"/>
      <p:boldItalic r:id="rId62"/>
    </p:embeddedFont>
    <p:embeddedFont>
      <p:font typeface="Helvetica Neue"/>
      <p:regular r:id="rId63"/>
      <p:bold r:id="rId64"/>
      <p:italic r:id="rId65"/>
      <p:boldItalic r:id="rId66"/>
    </p:embeddedFont>
    <p:embeddedFont>
      <p:font typeface="Helvetica Neue Light"/>
      <p:regular r:id="rId67"/>
      <p:bold r:id="rId68"/>
      <p:italic r:id="rId69"/>
      <p:boldItalic r:id="rId70"/>
    </p:embeddedFont>
    <p:embeddedFont>
      <p:font typeface="Century Gothic"/>
      <p:regular r:id="rId71"/>
      <p:bold r:id="rId72"/>
      <p:italic r:id="rId73"/>
      <p:boldItalic r:id="rId74"/>
    </p:embeddedFont>
    <p:embeddedFont>
      <p:font typeface="Lexend Black"/>
      <p:bold r:id="rId7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5DEF9A5-CE1C-4654-944A-50771D504091}">
  <a:tblStyle styleId="{A5DEF9A5-CE1C-4654-944A-50771D504091}"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F2EA"/>
          </a:solidFill>
        </a:fill>
      </a:tcStyle>
    </a:wholeTbl>
    <a:band1H>
      <a:tcTxStyle b="off" i="off"/>
      <a:tcStyle>
        <a:fill>
          <a:solidFill>
            <a:srgbClr val="CCE5D3"/>
          </a:solidFill>
        </a:fill>
      </a:tcStyle>
    </a:band1H>
    <a:band2H>
      <a:tcTxStyle b="off" i="off"/>
    </a:band2H>
    <a:band1V>
      <a:tcTxStyle b="off" i="off"/>
      <a:tcStyle>
        <a:fill>
          <a:solidFill>
            <a:srgbClr val="CCE5D3"/>
          </a:solidFill>
        </a:fill>
      </a:tcStyle>
    </a:band1V>
    <a:band2V>
      <a:tcTxStyle b="off" i="off"/>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42" Type="http://schemas.openxmlformats.org/officeDocument/2006/relationships/slide" Target="slides/slide32.xml"/><Relationship Id="rId41" Type="http://schemas.openxmlformats.org/officeDocument/2006/relationships/slide" Target="slides/slide31.xml"/><Relationship Id="rId44" Type="http://schemas.openxmlformats.org/officeDocument/2006/relationships/slide" Target="slides/slide34.xml"/><Relationship Id="rId43" Type="http://schemas.openxmlformats.org/officeDocument/2006/relationships/slide" Target="slides/slide33.xml"/><Relationship Id="rId46" Type="http://schemas.openxmlformats.org/officeDocument/2006/relationships/slide" Target="slides/slide36.xml"/><Relationship Id="rId45" Type="http://schemas.openxmlformats.org/officeDocument/2006/relationships/slide" Target="slides/slide3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slide" Target="slides/slide38.xml"/><Relationship Id="rId47" Type="http://schemas.openxmlformats.org/officeDocument/2006/relationships/slide" Target="slides/slide37.xml"/><Relationship Id="rId49" Type="http://schemas.openxmlformats.org/officeDocument/2006/relationships/slide" Target="slides/slide39.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font" Target="fonts/CenturyGothic-italic.fntdata"/><Relationship Id="rId72" Type="http://schemas.openxmlformats.org/officeDocument/2006/relationships/font" Target="fonts/CenturyGothic-bold.fntdata"/><Relationship Id="rId31" Type="http://schemas.openxmlformats.org/officeDocument/2006/relationships/slide" Target="slides/slide21.xml"/><Relationship Id="rId75" Type="http://schemas.openxmlformats.org/officeDocument/2006/relationships/font" Target="fonts/LexendBlack-bold.fntdata"/><Relationship Id="rId30" Type="http://schemas.openxmlformats.org/officeDocument/2006/relationships/slide" Target="slides/slide20.xml"/><Relationship Id="rId74" Type="http://schemas.openxmlformats.org/officeDocument/2006/relationships/font" Target="fonts/CenturyGothic-boldItalic.fntdata"/><Relationship Id="rId33" Type="http://schemas.openxmlformats.org/officeDocument/2006/relationships/slide" Target="slides/slide23.xml"/><Relationship Id="rId32" Type="http://schemas.openxmlformats.org/officeDocument/2006/relationships/slide" Target="slides/slide22.xml"/><Relationship Id="rId35" Type="http://schemas.openxmlformats.org/officeDocument/2006/relationships/slide" Target="slides/slide25.xml"/><Relationship Id="rId34" Type="http://schemas.openxmlformats.org/officeDocument/2006/relationships/slide" Target="slides/slide24.xml"/><Relationship Id="rId71" Type="http://schemas.openxmlformats.org/officeDocument/2006/relationships/font" Target="fonts/CenturyGothic-regular.fntdata"/><Relationship Id="rId70" Type="http://schemas.openxmlformats.org/officeDocument/2006/relationships/font" Target="fonts/HelveticaNeueLight-boldItalic.fntdata"/><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62" Type="http://schemas.openxmlformats.org/officeDocument/2006/relationships/font" Target="fonts/Roboto-boldItalic.fntdata"/><Relationship Id="rId61" Type="http://schemas.openxmlformats.org/officeDocument/2006/relationships/font" Target="fonts/Roboto-italic.fntdata"/><Relationship Id="rId20" Type="http://schemas.openxmlformats.org/officeDocument/2006/relationships/slide" Target="slides/slide10.xml"/><Relationship Id="rId64" Type="http://schemas.openxmlformats.org/officeDocument/2006/relationships/font" Target="fonts/HelveticaNeue-bold.fntdata"/><Relationship Id="rId63" Type="http://schemas.openxmlformats.org/officeDocument/2006/relationships/font" Target="fonts/HelveticaNeue-regular.fntdata"/><Relationship Id="rId22" Type="http://schemas.openxmlformats.org/officeDocument/2006/relationships/slide" Target="slides/slide12.xml"/><Relationship Id="rId66" Type="http://schemas.openxmlformats.org/officeDocument/2006/relationships/font" Target="fonts/HelveticaNeue-boldItalic.fntdata"/><Relationship Id="rId21" Type="http://schemas.openxmlformats.org/officeDocument/2006/relationships/slide" Target="slides/slide11.xml"/><Relationship Id="rId65" Type="http://schemas.openxmlformats.org/officeDocument/2006/relationships/font" Target="fonts/HelveticaNeue-italic.fntdata"/><Relationship Id="rId24" Type="http://schemas.openxmlformats.org/officeDocument/2006/relationships/slide" Target="slides/slide14.xml"/><Relationship Id="rId68" Type="http://schemas.openxmlformats.org/officeDocument/2006/relationships/font" Target="fonts/HelveticaNeueLight-bold.fntdata"/><Relationship Id="rId23" Type="http://schemas.openxmlformats.org/officeDocument/2006/relationships/slide" Target="slides/slide13.xml"/><Relationship Id="rId67" Type="http://schemas.openxmlformats.org/officeDocument/2006/relationships/font" Target="fonts/HelveticaNeueLight-regular.fntdata"/><Relationship Id="rId60" Type="http://schemas.openxmlformats.org/officeDocument/2006/relationships/font" Target="fonts/Roboto-bold.fntdata"/><Relationship Id="rId26" Type="http://schemas.openxmlformats.org/officeDocument/2006/relationships/slide" Target="slides/slide16.xml"/><Relationship Id="rId25" Type="http://schemas.openxmlformats.org/officeDocument/2006/relationships/slide" Target="slides/slide15.xml"/><Relationship Id="rId69" Type="http://schemas.openxmlformats.org/officeDocument/2006/relationships/font" Target="fonts/HelveticaNeueLight-italic.fntdata"/><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51" Type="http://schemas.openxmlformats.org/officeDocument/2006/relationships/slide" Target="slides/slide41.xml"/><Relationship Id="rId50" Type="http://schemas.openxmlformats.org/officeDocument/2006/relationships/slide" Target="slides/slide40.xml"/><Relationship Id="rId53" Type="http://schemas.openxmlformats.org/officeDocument/2006/relationships/slide" Target="slides/slide43.xml"/><Relationship Id="rId52" Type="http://schemas.openxmlformats.org/officeDocument/2006/relationships/slide" Target="slides/slide42.xml"/><Relationship Id="rId11" Type="http://schemas.openxmlformats.org/officeDocument/2006/relationships/slide" Target="slides/slide1.xml"/><Relationship Id="rId55" Type="http://schemas.openxmlformats.org/officeDocument/2006/relationships/slide" Target="slides/slide45.xml"/><Relationship Id="rId10" Type="http://schemas.openxmlformats.org/officeDocument/2006/relationships/notesMaster" Target="notesMasters/notesMaster1.xml"/><Relationship Id="rId54" Type="http://schemas.openxmlformats.org/officeDocument/2006/relationships/slide" Target="slides/slide44.xml"/><Relationship Id="rId13" Type="http://schemas.openxmlformats.org/officeDocument/2006/relationships/slide" Target="slides/slide3.xml"/><Relationship Id="rId57" Type="http://schemas.openxmlformats.org/officeDocument/2006/relationships/slide" Target="slides/slide47.xml"/><Relationship Id="rId12" Type="http://schemas.openxmlformats.org/officeDocument/2006/relationships/slide" Target="slides/slide2.xml"/><Relationship Id="rId56" Type="http://schemas.openxmlformats.org/officeDocument/2006/relationships/slide" Target="slides/slide46.xml"/><Relationship Id="rId15" Type="http://schemas.openxmlformats.org/officeDocument/2006/relationships/slide" Target="slides/slide5.xml"/><Relationship Id="rId59" Type="http://schemas.openxmlformats.org/officeDocument/2006/relationships/font" Target="fonts/Roboto-regular.fntdata"/><Relationship Id="rId14" Type="http://schemas.openxmlformats.org/officeDocument/2006/relationships/slide" Target="slides/slide4.xml"/><Relationship Id="rId58" Type="http://schemas.openxmlformats.org/officeDocument/2006/relationships/slide" Target="slides/slide48.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d9c453428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d9c453428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b5a3d2bd78_2_7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b5a3d2bd78_2_70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b5a3d2bd78_2_7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b5a3d2bd78_2_7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b5a3d2bd78_2_8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2b5a3d2bd78_2_8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b406507c99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2b406507c99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b5a3d2bd78_2_57:notes"/>
          <p:cNvSpPr/>
          <p:nvPr>
            <p:ph idx="2" type="sldImg"/>
          </p:nvPr>
        </p:nvSpPr>
        <p:spPr>
          <a:xfrm>
            <a:off x="437813" y="1143000"/>
            <a:ext cx="59823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g2b5a3d2bd78_2_57:notes"/>
          <p:cNvSpPr txBox="1"/>
          <p:nvPr>
            <p:ph idx="1" type="body"/>
          </p:nvPr>
        </p:nvSpPr>
        <p:spPr>
          <a:xfrm>
            <a:off x="685802" y="4400550"/>
            <a:ext cx="5486400" cy="3600600"/>
          </a:xfrm>
          <a:prstGeom prst="rect">
            <a:avLst/>
          </a:prstGeom>
          <a:noFill/>
          <a:ln>
            <a:noFill/>
          </a:ln>
        </p:spPr>
        <p:txBody>
          <a:bodyPr anchorCtr="0" anchor="t" bIns="46750" lIns="93500" spcFirstLastPara="1" rIns="93500" wrap="square" tIns="46750">
            <a:noAutofit/>
          </a:bodyPr>
          <a:lstStyle/>
          <a:p>
            <a:pPr indent="0" lvl="0" marL="0" rtl="0" algn="l">
              <a:spcBef>
                <a:spcPts val="0"/>
              </a:spcBef>
              <a:spcAft>
                <a:spcPts val="0"/>
              </a:spcAft>
              <a:buNone/>
            </a:pPr>
            <a:r>
              <a:t/>
            </a:r>
            <a:endParaRPr/>
          </a:p>
        </p:txBody>
      </p:sp>
      <p:sp>
        <p:nvSpPr>
          <p:cNvPr id="362" name="Google Shape;362;g2b5a3d2bd78_2_57:notes"/>
          <p:cNvSpPr txBox="1"/>
          <p:nvPr>
            <p:ph idx="12" type="sldNum"/>
          </p:nvPr>
        </p:nvSpPr>
        <p:spPr>
          <a:xfrm>
            <a:off x="3884620" y="8685214"/>
            <a:ext cx="2971800" cy="458700"/>
          </a:xfrm>
          <a:prstGeom prst="rect">
            <a:avLst/>
          </a:prstGeom>
          <a:noFill/>
          <a:ln>
            <a:noFill/>
          </a:ln>
        </p:spPr>
        <p:txBody>
          <a:bodyPr anchorCtr="0" anchor="b" bIns="46750" lIns="93500" spcFirstLastPara="1" rIns="93500" wrap="square" tIns="46750">
            <a:noAutofit/>
          </a:bodyPr>
          <a:lstStyle/>
          <a:p>
            <a:pPr indent="0" lvl="0" marL="0" rtl="0" algn="r">
              <a:spcBef>
                <a:spcPts val="0"/>
              </a:spcBef>
              <a:spcAft>
                <a:spcPts val="0"/>
              </a:spcAft>
              <a:buNone/>
            </a:pPr>
            <a:fld id="{00000000-1234-1234-1234-123412341234}" type="slidenum">
              <a:rPr lang="en" sz="1400">
                <a:solidFill>
                  <a:srgbClr val="000000"/>
                </a:solidFill>
                <a:latin typeface="Calibri"/>
                <a:ea typeface="Calibri"/>
                <a:cs typeface="Calibri"/>
                <a:sym typeface="Calibri"/>
              </a:rPr>
              <a:t>‹#›</a:t>
            </a:fld>
            <a:endParaRPr sz="1400">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b5a3d2bd78_2_93:notes"/>
          <p:cNvSpPr/>
          <p:nvPr>
            <p:ph idx="2" type="sldImg"/>
          </p:nvPr>
        </p:nvSpPr>
        <p:spPr>
          <a:xfrm>
            <a:off x="437813" y="1143000"/>
            <a:ext cx="59823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0" name="Google Shape;370;g2b5a3d2bd78_2_93:notes"/>
          <p:cNvSpPr txBox="1"/>
          <p:nvPr>
            <p:ph idx="1" type="body"/>
          </p:nvPr>
        </p:nvSpPr>
        <p:spPr>
          <a:xfrm>
            <a:off x="621324" y="4400550"/>
            <a:ext cx="5486400" cy="3600600"/>
          </a:xfrm>
          <a:prstGeom prst="rect">
            <a:avLst/>
          </a:prstGeom>
          <a:noFill/>
          <a:ln>
            <a:noFill/>
          </a:ln>
        </p:spPr>
        <p:txBody>
          <a:bodyPr anchorCtr="0" anchor="t" bIns="46750" lIns="93500" spcFirstLastPara="1" rIns="93500" wrap="square" tIns="46750">
            <a:noAutofit/>
          </a:bodyPr>
          <a:lstStyle/>
          <a:p>
            <a:pPr indent="0" lvl="0" marL="0" rtl="0" algn="l">
              <a:spcBef>
                <a:spcPts val="0"/>
              </a:spcBef>
              <a:spcAft>
                <a:spcPts val="0"/>
              </a:spcAft>
              <a:buNone/>
            </a:pPr>
            <a:r>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t/>
            </a:r>
            <a:endParaRPr sz="1500"/>
          </a:p>
        </p:txBody>
      </p:sp>
      <p:sp>
        <p:nvSpPr>
          <p:cNvPr id="371" name="Google Shape;371;g2b5a3d2bd78_2_93:notes"/>
          <p:cNvSpPr txBox="1"/>
          <p:nvPr>
            <p:ph idx="12" type="sldNum"/>
          </p:nvPr>
        </p:nvSpPr>
        <p:spPr>
          <a:xfrm>
            <a:off x="3884620" y="8685214"/>
            <a:ext cx="2971800" cy="458700"/>
          </a:xfrm>
          <a:prstGeom prst="rect">
            <a:avLst/>
          </a:prstGeom>
          <a:noFill/>
          <a:ln>
            <a:noFill/>
          </a:ln>
        </p:spPr>
        <p:txBody>
          <a:bodyPr anchorCtr="0" anchor="b" bIns="46750" lIns="93500" spcFirstLastPara="1" rIns="93500" wrap="square" tIns="46750">
            <a:noAutofit/>
          </a:bodyPr>
          <a:lstStyle/>
          <a:p>
            <a:pPr indent="0" lvl="0" marL="0" rtl="0" algn="r">
              <a:spcBef>
                <a:spcPts val="0"/>
              </a:spcBef>
              <a:spcAft>
                <a:spcPts val="0"/>
              </a:spcAft>
              <a:buNone/>
            </a:pPr>
            <a:fld id="{00000000-1234-1234-1234-123412341234}" type="slidenum">
              <a:rPr lang="en" sz="1400">
                <a:solidFill>
                  <a:srgbClr val="000000"/>
                </a:solidFill>
                <a:latin typeface="Calibri"/>
                <a:ea typeface="Calibri"/>
                <a:cs typeface="Calibri"/>
                <a:sym typeface="Calibri"/>
              </a:rPr>
              <a:t>‹#›</a:t>
            </a:fld>
            <a:endParaRPr sz="1400">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b5a3d2bd78_2_131:notes"/>
          <p:cNvSpPr/>
          <p:nvPr>
            <p:ph idx="2" type="sldImg"/>
          </p:nvPr>
        </p:nvSpPr>
        <p:spPr>
          <a:xfrm>
            <a:off x="437813" y="1143000"/>
            <a:ext cx="59823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1" name="Google Shape;381;g2b5a3d2bd78_2_131:notes"/>
          <p:cNvSpPr txBox="1"/>
          <p:nvPr>
            <p:ph idx="1" type="body"/>
          </p:nvPr>
        </p:nvSpPr>
        <p:spPr>
          <a:xfrm>
            <a:off x="685802" y="4400550"/>
            <a:ext cx="5486400" cy="3600600"/>
          </a:xfrm>
          <a:prstGeom prst="rect">
            <a:avLst/>
          </a:prstGeom>
          <a:noFill/>
          <a:ln>
            <a:noFill/>
          </a:ln>
        </p:spPr>
        <p:txBody>
          <a:bodyPr anchorCtr="0" anchor="t" bIns="46750" lIns="93500" spcFirstLastPara="1" rIns="93500" wrap="square" tIns="46750">
            <a:noAutofit/>
          </a:bodyPr>
          <a:lstStyle/>
          <a:p>
            <a:pPr indent="0" lvl="0" marL="0" rtl="0" algn="l">
              <a:spcBef>
                <a:spcPts val="0"/>
              </a:spcBef>
              <a:spcAft>
                <a:spcPts val="0"/>
              </a:spcAft>
              <a:buNone/>
            </a:pPr>
            <a:r>
              <a:t/>
            </a:r>
            <a:endParaRPr/>
          </a:p>
        </p:txBody>
      </p:sp>
      <p:sp>
        <p:nvSpPr>
          <p:cNvPr id="382" name="Google Shape;382;g2b5a3d2bd78_2_131:notes"/>
          <p:cNvSpPr txBox="1"/>
          <p:nvPr>
            <p:ph idx="12" type="sldNum"/>
          </p:nvPr>
        </p:nvSpPr>
        <p:spPr>
          <a:xfrm>
            <a:off x="3884620" y="8685214"/>
            <a:ext cx="2971800" cy="458700"/>
          </a:xfrm>
          <a:prstGeom prst="rect">
            <a:avLst/>
          </a:prstGeom>
          <a:noFill/>
          <a:ln>
            <a:noFill/>
          </a:ln>
        </p:spPr>
        <p:txBody>
          <a:bodyPr anchorCtr="0" anchor="b" bIns="46750" lIns="93500" spcFirstLastPara="1" rIns="93500" wrap="square" tIns="467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2b5a3d2bd78_2_168:notes"/>
          <p:cNvSpPr/>
          <p:nvPr>
            <p:ph idx="2" type="sldImg"/>
          </p:nvPr>
        </p:nvSpPr>
        <p:spPr>
          <a:xfrm>
            <a:off x="437813" y="1143000"/>
            <a:ext cx="59823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g2b5a3d2bd78_2_168:notes"/>
          <p:cNvSpPr txBox="1"/>
          <p:nvPr>
            <p:ph idx="1" type="body"/>
          </p:nvPr>
        </p:nvSpPr>
        <p:spPr>
          <a:xfrm>
            <a:off x="685802" y="4400550"/>
            <a:ext cx="5486400" cy="3600600"/>
          </a:xfrm>
          <a:prstGeom prst="rect">
            <a:avLst/>
          </a:prstGeom>
          <a:noFill/>
          <a:ln>
            <a:noFill/>
          </a:ln>
        </p:spPr>
        <p:txBody>
          <a:bodyPr anchorCtr="0" anchor="t" bIns="46750" lIns="93500" spcFirstLastPara="1" rIns="93500" wrap="square" tIns="46750">
            <a:noAutofit/>
          </a:bodyPr>
          <a:lstStyle/>
          <a:p>
            <a:pPr indent="0" lvl="0" marL="0" rtl="0" algn="l">
              <a:spcBef>
                <a:spcPts val="0"/>
              </a:spcBef>
              <a:spcAft>
                <a:spcPts val="0"/>
              </a:spcAft>
              <a:buNone/>
            </a:pPr>
            <a:r>
              <a:t/>
            </a:r>
            <a:endParaRPr/>
          </a:p>
        </p:txBody>
      </p:sp>
      <p:sp>
        <p:nvSpPr>
          <p:cNvPr id="392" name="Google Shape;392;g2b5a3d2bd78_2_168:notes"/>
          <p:cNvSpPr txBox="1"/>
          <p:nvPr>
            <p:ph idx="12" type="sldNum"/>
          </p:nvPr>
        </p:nvSpPr>
        <p:spPr>
          <a:xfrm>
            <a:off x="3884620" y="8685214"/>
            <a:ext cx="2971800" cy="458700"/>
          </a:xfrm>
          <a:prstGeom prst="rect">
            <a:avLst/>
          </a:prstGeom>
          <a:noFill/>
          <a:ln>
            <a:noFill/>
          </a:ln>
        </p:spPr>
        <p:txBody>
          <a:bodyPr anchorCtr="0" anchor="b" bIns="46750" lIns="93500" spcFirstLastPara="1" rIns="93500" wrap="square" tIns="467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2b5a3d2bd78_2_206:notes"/>
          <p:cNvSpPr/>
          <p:nvPr>
            <p:ph idx="2" type="sldImg"/>
          </p:nvPr>
        </p:nvSpPr>
        <p:spPr>
          <a:xfrm>
            <a:off x="437813" y="1143000"/>
            <a:ext cx="59823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2" name="Google Shape;402;g2b5a3d2bd78_2_206:notes"/>
          <p:cNvSpPr txBox="1"/>
          <p:nvPr>
            <p:ph idx="1" type="body"/>
          </p:nvPr>
        </p:nvSpPr>
        <p:spPr>
          <a:xfrm>
            <a:off x="685802" y="4400550"/>
            <a:ext cx="5486400" cy="3600600"/>
          </a:xfrm>
          <a:prstGeom prst="rect">
            <a:avLst/>
          </a:prstGeom>
          <a:noFill/>
          <a:ln>
            <a:noFill/>
          </a:ln>
        </p:spPr>
        <p:txBody>
          <a:bodyPr anchorCtr="0" anchor="t" bIns="46750" lIns="93500" spcFirstLastPara="1" rIns="93500" wrap="square" tIns="46750">
            <a:noAutofit/>
          </a:bodyPr>
          <a:lstStyle/>
          <a:p>
            <a:pPr indent="0" lvl="0" marL="0" rtl="0" algn="l">
              <a:spcBef>
                <a:spcPts val="0"/>
              </a:spcBef>
              <a:spcAft>
                <a:spcPts val="0"/>
              </a:spcAft>
              <a:buNone/>
            </a:pPr>
            <a:r>
              <a:t/>
            </a:r>
            <a:endParaRPr sz="1300">
              <a:solidFill>
                <a:srgbClr val="000000"/>
              </a:solidFill>
              <a:latin typeface="Calibri"/>
              <a:ea typeface="Calibri"/>
              <a:cs typeface="Calibri"/>
              <a:sym typeface="Calibri"/>
            </a:endParaRPr>
          </a:p>
          <a:p>
            <a:pPr indent="0" lvl="0" marL="0" rtl="0" algn="l">
              <a:spcBef>
                <a:spcPts val="0"/>
              </a:spcBef>
              <a:spcAft>
                <a:spcPts val="0"/>
              </a:spcAft>
              <a:buNone/>
            </a:pPr>
            <a:r>
              <a:rPr lang="en" sz="1500">
                <a:solidFill>
                  <a:srgbClr val="000000"/>
                </a:solidFill>
                <a:latin typeface="Calibri"/>
                <a:ea typeface="Calibri"/>
                <a:cs typeface="Calibri"/>
                <a:sym typeface="Calibri"/>
              </a:rPr>
              <a:t>.</a:t>
            </a:r>
            <a:endParaRPr/>
          </a:p>
          <a:p>
            <a:pPr indent="0" lvl="0" marL="0" rtl="0" algn="l">
              <a:spcBef>
                <a:spcPts val="0"/>
              </a:spcBef>
              <a:spcAft>
                <a:spcPts val="0"/>
              </a:spcAft>
              <a:buNone/>
            </a:pPr>
            <a:r>
              <a:t/>
            </a:r>
            <a:endParaRPr/>
          </a:p>
        </p:txBody>
      </p:sp>
      <p:sp>
        <p:nvSpPr>
          <p:cNvPr id="403" name="Google Shape;403;g2b5a3d2bd78_2_206:notes"/>
          <p:cNvSpPr txBox="1"/>
          <p:nvPr>
            <p:ph idx="12" type="sldNum"/>
          </p:nvPr>
        </p:nvSpPr>
        <p:spPr>
          <a:xfrm>
            <a:off x="3884620" y="8685214"/>
            <a:ext cx="2971800" cy="458700"/>
          </a:xfrm>
          <a:prstGeom prst="rect">
            <a:avLst/>
          </a:prstGeom>
          <a:noFill/>
          <a:ln>
            <a:noFill/>
          </a:ln>
        </p:spPr>
        <p:txBody>
          <a:bodyPr anchorCtr="0" anchor="b" bIns="46750" lIns="93500" spcFirstLastPara="1" rIns="93500" wrap="square" tIns="467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2b5a3d2bd78_2_243:notes"/>
          <p:cNvSpPr/>
          <p:nvPr>
            <p:ph idx="2" type="sldImg"/>
          </p:nvPr>
        </p:nvSpPr>
        <p:spPr>
          <a:xfrm>
            <a:off x="437813" y="1143000"/>
            <a:ext cx="59823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2" name="Google Shape;412;g2b5a3d2bd78_2_243:notes"/>
          <p:cNvSpPr txBox="1"/>
          <p:nvPr>
            <p:ph idx="1" type="body"/>
          </p:nvPr>
        </p:nvSpPr>
        <p:spPr>
          <a:xfrm>
            <a:off x="685802" y="4400550"/>
            <a:ext cx="5486400" cy="3600600"/>
          </a:xfrm>
          <a:prstGeom prst="rect">
            <a:avLst/>
          </a:prstGeom>
          <a:noFill/>
          <a:ln>
            <a:noFill/>
          </a:ln>
        </p:spPr>
        <p:txBody>
          <a:bodyPr anchorCtr="0" anchor="t" bIns="46750" lIns="93500" spcFirstLastPara="1" rIns="93500" wrap="square" tIns="46750">
            <a:noAutofit/>
          </a:bodyPr>
          <a:lstStyle/>
          <a:p>
            <a:pPr indent="0" lvl="0" marL="0" rtl="0" algn="l">
              <a:spcBef>
                <a:spcPts val="0"/>
              </a:spcBef>
              <a:spcAft>
                <a:spcPts val="0"/>
              </a:spcAft>
              <a:buNone/>
            </a:pPr>
            <a:r>
              <a:t/>
            </a:r>
            <a:endParaRPr sz="1300">
              <a:solidFill>
                <a:srgbClr val="000000"/>
              </a:solidFill>
              <a:latin typeface="Calibri"/>
              <a:ea typeface="Calibri"/>
              <a:cs typeface="Calibri"/>
              <a:sym typeface="Calibri"/>
            </a:endParaRPr>
          </a:p>
          <a:p>
            <a:pPr indent="0" lvl="0" marL="0" rtl="0" algn="l">
              <a:spcBef>
                <a:spcPts val="0"/>
              </a:spcBef>
              <a:spcAft>
                <a:spcPts val="0"/>
              </a:spcAft>
              <a:buNone/>
            </a:pPr>
            <a:r>
              <a:t/>
            </a:r>
            <a:endParaRPr sz="1500">
              <a:solidFill>
                <a:srgbClr val="000000"/>
              </a:solidFill>
              <a:latin typeface="Calibri"/>
              <a:ea typeface="Calibri"/>
              <a:cs typeface="Calibri"/>
              <a:sym typeface="Calibri"/>
            </a:endParaRPr>
          </a:p>
          <a:p>
            <a:pPr indent="0" lvl="0" marL="0" rtl="0" algn="l">
              <a:spcBef>
                <a:spcPts val="0"/>
              </a:spcBef>
              <a:spcAft>
                <a:spcPts val="0"/>
              </a:spcAft>
              <a:buNone/>
            </a:pPr>
            <a:r>
              <a:t/>
            </a:r>
            <a:endParaRPr/>
          </a:p>
        </p:txBody>
      </p:sp>
      <p:sp>
        <p:nvSpPr>
          <p:cNvPr id="413" name="Google Shape;413;g2b5a3d2bd78_2_243:notes"/>
          <p:cNvSpPr txBox="1"/>
          <p:nvPr>
            <p:ph idx="12" type="sldNum"/>
          </p:nvPr>
        </p:nvSpPr>
        <p:spPr>
          <a:xfrm>
            <a:off x="3884620" y="8685214"/>
            <a:ext cx="2971800" cy="458700"/>
          </a:xfrm>
          <a:prstGeom prst="rect">
            <a:avLst/>
          </a:prstGeom>
          <a:noFill/>
          <a:ln>
            <a:noFill/>
          </a:ln>
        </p:spPr>
        <p:txBody>
          <a:bodyPr anchorCtr="0" anchor="b" bIns="46750" lIns="93500" spcFirstLastPara="1" rIns="93500" wrap="square" tIns="467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e9090756a_1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e9090756a_1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Housekeeping: We are recording this webinar. There will be a q and a at the end but feel free to pop your questions into the chat. </a:t>
            </a:r>
            <a:endParaRPr/>
          </a:p>
          <a:p>
            <a:pPr indent="0" lvl="0" marL="0" rtl="0" algn="l">
              <a:spcBef>
                <a:spcPts val="0"/>
              </a:spcBef>
              <a:spcAft>
                <a:spcPts val="0"/>
              </a:spcAft>
              <a:buNone/>
            </a:pPr>
            <a:r>
              <a:rPr lang="en"/>
              <a:t>Go through the agenda.</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b5a3d2bd78_2_279:notes"/>
          <p:cNvSpPr/>
          <p:nvPr>
            <p:ph idx="2" type="sldImg"/>
          </p:nvPr>
        </p:nvSpPr>
        <p:spPr>
          <a:xfrm>
            <a:off x="437813" y="1143000"/>
            <a:ext cx="59823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1" name="Google Shape;421;g2b5a3d2bd78_2_279:notes"/>
          <p:cNvSpPr txBox="1"/>
          <p:nvPr>
            <p:ph idx="1" type="body"/>
          </p:nvPr>
        </p:nvSpPr>
        <p:spPr>
          <a:xfrm>
            <a:off x="685802" y="4400550"/>
            <a:ext cx="5486400" cy="3600600"/>
          </a:xfrm>
          <a:prstGeom prst="rect">
            <a:avLst/>
          </a:prstGeom>
          <a:noFill/>
          <a:ln>
            <a:noFill/>
          </a:ln>
        </p:spPr>
        <p:txBody>
          <a:bodyPr anchorCtr="0" anchor="t" bIns="46750" lIns="93500" spcFirstLastPara="1" rIns="93500" wrap="square" tIns="46750">
            <a:noAutofit/>
          </a:bodyPr>
          <a:lstStyle/>
          <a:p>
            <a:pPr indent="0" lvl="0" marL="0" rtl="0" algn="l">
              <a:spcBef>
                <a:spcPts val="0"/>
              </a:spcBef>
              <a:spcAft>
                <a:spcPts val="0"/>
              </a:spcAft>
              <a:buNone/>
            </a:pPr>
            <a:r>
              <a:t/>
            </a:r>
            <a:endParaRPr/>
          </a:p>
        </p:txBody>
      </p:sp>
      <p:sp>
        <p:nvSpPr>
          <p:cNvPr id="422" name="Google Shape;422;g2b5a3d2bd78_2_279:notes"/>
          <p:cNvSpPr txBox="1"/>
          <p:nvPr>
            <p:ph idx="12" type="sldNum"/>
          </p:nvPr>
        </p:nvSpPr>
        <p:spPr>
          <a:xfrm>
            <a:off x="3884620" y="8685214"/>
            <a:ext cx="2971800" cy="458700"/>
          </a:xfrm>
          <a:prstGeom prst="rect">
            <a:avLst/>
          </a:prstGeom>
          <a:noFill/>
          <a:ln>
            <a:noFill/>
          </a:ln>
        </p:spPr>
        <p:txBody>
          <a:bodyPr anchorCtr="0" anchor="b" bIns="46750" lIns="93500" spcFirstLastPara="1" rIns="93500" wrap="square" tIns="467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b5a3d2bd78_2_315:notes"/>
          <p:cNvSpPr/>
          <p:nvPr>
            <p:ph idx="2" type="sldImg"/>
          </p:nvPr>
        </p:nvSpPr>
        <p:spPr>
          <a:xfrm>
            <a:off x="437813" y="1143000"/>
            <a:ext cx="59823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0" name="Google Shape;430;g2b5a3d2bd78_2_315:notes"/>
          <p:cNvSpPr txBox="1"/>
          <p:nvPr>
            <p:ph idx="1" type="body"/>
          </p:nvPr>
        </p:nvSpPr>
        <p:spPr>
          <a:xfrm>
            <a:off x="685802" y="4400550"/>
            <a:ext cx="5486400" cy="3600600"/>
          </a:xfrm>
          <a:prstGeom prst="rect">
            <a:avLst/>
          </a:prstGeom>
          <a:noFill/>
          <a:ln>
            <a:noFill/>
          </a:ln>
        </p:spPr>
        <p:txBody>
          <a:bodyPr anchorCtr="0" anchor="t" bIns="46750" lIns="93500" spcFirstLastPara="1" rIns="93500" wrap="square" tIns="46750">
            <a:noAutofit/>
          </a:bodyPr>
          <a:lstStyle/>
          <a:p>
            <a:pPr indent="0" lvl="0" marL="0" rtl="0" algn="l">
              <a:spcBef>
                <a:spcPts val="0"/>
              </a:spcBef>
              <a:spcAft>
                <a:spcPts val="0"/>
              </a:spcAft>
              <a:buNone/>
            </a:pPr>
            <a:r>
              <a:t/>
            </a:r>
            <a:endParaRPr/>
          </a:p>
        </p:txBody>
      </p:sp>
      <p:sp>
        <p:nvSpPr>
          <p:cNvPr id="431" name="Google Shape;431;g2b5a3d2bd78_2_315:notes"/>
          <p:cNvSpPr txBox="1"/>
          <p:nvPr>
            <p:ph idx="12" type="sldNum"/>
          </p:nvPr>
        </p:nvSpPr>
        <p:spPr>
          <a:xfrm>
            <a:off x="3884620" y="8685214"/>
            <a:ext cx="2971800" cy="458700"/>
          </a:xfrm>
          <a:prstGeom prst="rect">
            <a:avLst/>
          </a:prstGeom>
          <a:noFill/>
          <a:ln>
            <a:noFill/>
          </a:ln>
        </p:spPr>
        <p:txBody>
          <a:bodyPr anchorCtr="0" anchor="b" bIns="46750" lIns="93500" spcFirstLastPara="1" rIns="93500" wrap="square" tIns="467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2b5a3d2bd78_2_350:notes"/>
          <p:cNvSpPr/>
          <p:nvPr>
            <p:ph idx="2" type="sldImg"/>
          </p:nvPr>
        </p:nvSpPr>
        <p:spPr>
          <a:xfrm>
            <a:off x="437813" y="1143000"/>
            <a:ext cx="59823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8" name="Google Shape;438;g2b5a3d2bd78_2_350:notes"/>
          <p:cNvSpPr txBox="1"/>
          <p:nvPr>
            <p:ph idx="1" type="body"/>
          </p:nvPr>
        </p:nvSpPr>
        <p:spPr>
          <a:xfrm>
            <a:off x="685802" y="4400550"/>
            <a:ext cx="5486400" cy="3600600"/>
          </a:xfrm>
          <a:prstGeom prst="rect">
            <a:avLst/>
          </a:prstGeom>
          <a:noFill/>
          <a:ln>
            <a:noFill/>
          </a:ln>
        </p:spPr>
        <p:txBody>
          <a:bodyPr anchorCtr="0" anchor="t" bIns="46750" lIns="93500" spcFirstLastPara="1" rIns="93500" wrap="square" tIns="46750">
            <a:noAutofit/>
          </a:bodyPr>
          <a:lstStyle/>
          <a:p>
            <a:pPr indent="0" lvl="0" marL="0" rtl="0" algn="l">
              <a:spcBef>
                <a:spcPts val="0"/>
              </a:spcBef>
              <a:spcAft>
                <a:spcPts val="0"/>
              </a:spcAft>
              <a:buNone/>
            </a:pPr>
            <a:r>
              <a:t/>
            </a:r>
            <a:endParaRPr/>
          </a:p>
        </p:txBody>
      </p:sp>
      <p:sp>
        <p:nvSpPr>
          <p:cNvPr id="439" name="Google Shape;439;g2b5a3d2bd78_2_350:notes"/>
          <p:cNvSpPr txBox="1"/>
          <p:nvPr>
            <p:ph idx="12" type="sldNum"/>
          </p:nvPr>
        </p:nvSpPr>
        <p:spPr>
          <a:xfrm>
            <a:off x="3884620" y="8685214"/>
            <a:ext cx="2971800" cy="458700"/>
          </a:xfrm>
          <a:prstGeom prst="rect">
            <a:avLst/>
          </a:prstGeom>
          <a:noFill/>
          <a:ln>
            <a:noFill/>
          </a:ln>
        </p:spPr>
        <p:txBody>
          <a:bodyPr anchorCtr="0" anchor="b" bIns="46750" lIns="93500" spcFirstLastPara="1" rIns="93500" wrap="square" tIns="467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b5a3d2bd78_2_424:notes"/>
          <p:cNvSpPr/>
          <p:nvPr>
            <p:ph idx="2" type="sldImg"/>
          </p:nvPr>
        </p:nvSpPr>
        <p:spPr>
          <a:xfrm>
            <a:off x="437813" y="1143000"/>
            <a:ext cx="59823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8" name="Google Shape;448;g2b5a3d2bd78_2_424:notes"/>
          <p:cNvSpPr txBox="1"/>
          <p:nvPr>
            <p:ph idx="1" type="body"/>
          </p:nvPr>
        </p:nvSpPr>
        <p:spPr>
          <a:xfrm>
            <a:off x="685802" y="4400550"/>
            <a:ext cx="5486400" cy="3600600"/>
          </a:xfrm>
          <a:prstGeom prst="rect">
            <a:avLst/>
          </a:prstGeom>
          <a:noFill/>
          <a:ln>
            <a:noFill/>
          </a:ln>
        </p:spPr>
        <p:txBody>
          <a:bodyPr anchorCtr="0" anchor="t" bIns="46750" lIns="93500" spcFirstLastPara="1" rIns="93500" wrap="square" tIns="46750">
            <a:noAutofit/>
          </a:bodyPr>
          <a:lstStyle/>
          <a:p>
            <a:pPr indent="0" lvl="0" marL="0" rtl="0" algn="l">
              <a:spcBef>
                <a:spcPts val="0"/>
              </a:spcBef>
              <a:spcAft>
                <a:spcPts val="0"/>
              </a:spcAft>
              <a:buNone/>
            </a:pPr>
            <a:r>
              <a:t/>
            </a:r>
            <a:endParaRPr sz="1300">
              <a:solidFill>
                <a:srgbClr val="000000"/>
              </a:solidFill>
              <a:latin typeface="Calibri"/>
              <a:ea typeface="Calibri"/>
              <a:cs typeface="Calibri"/>
              <a:sym typeface="Calibri"/>
            </a:endParaRPr>
          </a:p>
          <a:p>
            <a:pPr indent="0" lvl="0" marL="0" rtl="0" algn="l">
              <a:spcBef>
                <a:spcPts val="0"/>
              </a:spcBef>
              <a:spcAft>
                <a:spcPts val="0"/>
              </a:spcAft>
              <a:buNone/>
            </a:pPr>
            <a:r>
              <a:t/>
            </a:r>
            <a:endParaRPr sz="1500">
              <a:solidFill>
                <a:srgbClr val="000000"/>
              </a:solidFill>
              <a:latin typeface="Calibri"/>
              <a:ea typeface="Calibri"/>
              <a:cs typeface="Calibri"/>
              <a:sym typeface="Calibri"/>
            </a:endParaRPr>
          </a:p>
          <a:p>
            <a:pPr indent="0" lvl="0" marL="0" rtl="0" algn="l">
              <a:spcBef>
                <a:spcPts val="0"/>
              </a:spcBef>
              <a:spcAft>
                <a:spcPts val="0"/>
              </a:spcAft>
              <a:buNone/>
            </a:pPr>
            <a:r>
              <a:t/>
            </a:r>
            <a:endParaRPr/>
          </a:p>
        </p:txBody>
      </p:sp>
      <p:sp>
        <p:nvSpPr>
          <p:cNvPr id="449" name="Google Shape;449;g2b5a3d2bd78_2_424:notes"/>
          <p:cNvSpPr txBox="1"/>
          <p:nvPr>
            <p:ph idx="12" type="sldNum"/>
          </p:nvPr>
        </p:nvSpPr>
        <p:spPr>
          <a:xfrm>
            <a:off x="3884620" y="8685214"/>
            <a:ext cx="2971800" cy="458700"/>
          </a:xfrm>
          <a:prstGeom prst="rect">
            <a:avLst/>
          </a:prstGeom>
          <a:noFill/>
          <a:ln>
            <a:noFill/>
          </a:ln>
        </p:spPr>
        <p:txBody>
          <a:bodyPr anchorCtr="0" anchor="b" bIns="46750" lIns="93500" spcFirstLastPara="1" rIns="93500" wrap="square" tIns="467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b406507c99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2b406507c99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b5a3d2bd78_2_9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2b5a3d2bd78_2_9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Typical size of house in Cabra.  We were able to get 8 panels installed.  The cost at the time was €8,800 without a battery.  The grant of €1,800 brought it down to €7,000. The grant was applied for by the solar company while they were in my house. The black pipe to the left of the picture are the cables going into my attic.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2b5a3d2bd78_2_14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2b5a3d2bd78_2_1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2b5a3d2bd78_2_15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2b5a3d2bd78_2_15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2b5a3d2bd78_2_1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2b5a3d2bd78_2_1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2b5a3d2bd78_2_16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2b5a3d2bd78_2_16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b406507c9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2b406507c9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what and the how of the triple sec Ger</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2b6cce5a863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2b6cce5a863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2b715fb811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2b715fb811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2b6cce5a863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2b6cce5a863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2b6be5e6dc5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2b6be5e6dc5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2b406507c99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2b406507c99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2b5a3d2bd78_2_17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3" name="Google Shape;533;g2b5a3d2bd78_2_17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056"/>
              <a:buFont typeface="Calibri"/>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2b5a3d2bd78_2_172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g2b5a3d2bd78_2_17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2b5a3d2bd78_2_174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g2b5a3d2bd78_2_17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2b5a3d2bd78_2_176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2b5a3d2bd78_2_17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2b5a3d2bd78_2_178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g2b5a3d2bd78_2_17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b5a3d2bd78_2_20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0" name="Google Shape;290;g2b5a3d2bd78_2_20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2b5a3d2bd78_2_181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g2b5a3d2bd78_2_18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2b5a3d2bd78_2_183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g2b5a3d2bd78_2_18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2b5a3d2bd78_2_187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g2b5a3d2bd78_2_18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2b5a3d2bd78_2_189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g2b5a3d2bd78_2_18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2b5a3d2bd78_2_191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2b5a3d2bd78_2_19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2b5a3d2bd78_2_193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g2b5a3d2bd78_2_19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2b5a3d2bd78_2_200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g2b5a3d2bd78_2_20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e9090756a_1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1" name="Google Shape;621;ge9090756a_1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e9090756a_1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7" name="Google Shape;627;ge9090756a_1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2b5a3d2bd78_2_21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6" name="Google Shape;296;g2b5a3d2bd78_2_21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b5a3d2bd78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2b5a3d2bd78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d91e1f37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d91e1f37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b5a3d2bd78_2_5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b5a3d2bd78_2_5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b5a3d2bd78_2_6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b5a3d2bd78_2_6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90525" y="1819275"/>
            <a:ext cx="8222100" cy="9336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3" name="Google Shape;13;p2"/>
          <p:cNvSpPr txBox="1"/>
          <p:nvPr>
            <p:ph idx="1" type="subTitle"/>
          </p:nvPr>
        </p:nvSpPr>
        <p:spPr>
          <a:xfrm>
            <a:off x="390525" y="2789130"/>
            <a:ext cx="8222100" cy="432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14" name="Google Shape;14;p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4"/>
        </a:solidFill>
      </p:bgPr>
    </p:bg>
    <p:spTree>
      <p:nvGrpSpPr>
        <p:cNvPr id="57" name="Shape 57"/>
        <p:cNvGrpSpPr/>
        <p:nvPr/>
      </p:nvGrpSpPr>
      <p:grpSpPr>
        <a:xfrm>
          <a:off x="0" y="0"/>
          <a:ext cx="0" cy="0"/>
          <a:chOff x="0" y="0"/>
          <a:chExt cx="0" cy="0"/>
        </a:xfrm>
      </p:grpSpPr>
      <p:sp>
        <p:nvSpPr>
          <p:cNvPr id="58" name="Google Shape;58;p11"/>
          <p:cNvSpPr txBox="1"/>
          <p:nvPr>
            <p:ph hasCustomPrompt="1" type="title"/>
          </p:nvPr>
        </p:nvSpPr>
        <p:spPr>
          <a:xfrm>
            <a:off x="475500" y="1258525"/>
            <a:ext cx="82221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dk2"/>
              </a:buClr>
              <a:buSzPts val="12000"/>
              <a:buNone/>
              <a:defRPr sz="12000">
                <a:solidFill>
                  <a:schemeClr val="dk2"/>
                </a:solidFill>
              </a:defRPr>
            </a:lvl1pPr>
            <a:lvl2pPr lvl="1" rtl="0" algn="ctr">
              <a:spcBef>
                <a:spcPts val="0"/>
              </a:spcBef>
              <a:spcAft>
                <a:spcPts val="0"/>
              </a:spcAft>
              <a:buClr>
                <a:schemeClr val="dk2"/>
              </a:buClr>
              <a:buSzPts val="12000"/>
              <a:buNone/>
              <a:defRPr sz="12000">
                <a:solidFill>
                  <a:schemeClr val="dk2"/>
                </a:solidFill>
              </a:defRPr>
            </a:lvl2pPr>
            <a:lvl3pPr lvl="2" rtl="0" algn="ctr">
              <a:spcBef>
                <a:spcPts val="0"/>
              </a:spcBef>
              <a:spcAft>
                <a:spcPts val="0"/>
              </a:spcAft>
              <a:buClr>
                <a:schemeClr val="dk2"/>
              </a:buClr>
              <a:buSzPts val="12000"/>
              <a:buNone/>
              <a:defRPr sz="12000">
                <a:solidFill>
                  <a:schemeClr val="dk2"/>
                </a:solidFill>
              </a:defRPr>
            </a:lvl3pPr>
            <a:lvl4pPr lvl="3" rtl="0" algn="ctr">
              <a:spcBef>
                <a:spcPts val="0"/>
              </a:spcBef>
              <a:spcAft>
                <a:spcPts val="0"/>
              </a:spcAft>
              <a:buClr>
                <a:schemeClr val="dk2"/>
              </a:buClr>
              <a:buSzPts val="12000"/>
              <a:buNone/>
              <a:defRPr sz="12000">
                <a:solidFill>
                  <a:schemeClr val="dk2"/>
                </a:solidFill>
              </a:defRPr>
            </a:lvl4pPr>
            <a:lvl5pPr lvl="4" rtl="0" algn="ctr">
              <a:spcBef>
                <a:spcPts val="0"/>
              </a:spcBef>
              <a:spcAft>
                <a:spcPts val="0"/>
              </a:spcAft>
              <a:buClr>
                <a:schemeClr val="dk2"/>
              </a:buClr>
              <a:buSzPts val="12000"/>
              <a:buNone/>
              <a:defRPr sz="12000">
                <a:solidFill>
                  <a:schemeClr val="dk2"/>
                </a:solidFill>
              </a:defRPr>
            </a:lvl5pPr>
            <a:lvl6pPr lvl="5" rtl="0" algn="ctr">
              <a:spcBef>
                <a:spcPts val="0"/>
              </a:spcBef>
              <a:spcAft>
                <a:spcPts val="0"/>
              </a:spcAft>
              <a:buClr>
                <a:schemeClr val="dk2"/>
              </a:buClr>
              <a:buSzPts val="12000"/>
              <a:buNone/>
              <a:defRPr sz="12000">
                <a:solidFill>
                  <a:schemeClr val="dk2"/>
                </a:solidFill>
              </a:defRPr>
            </a:lvl6pPr>
            <a:lvl7pPr lvl="6" rtl="0" algn="ctr">
              <a:spcBef>
                <a:spcPts val="0"/>
              </a:spcBef>
              <a:spcAft>
                <a:spcPts val="0"/>
              </a:spcAft>
              <a:buClr>
                <a:schemeClr val="dk2"/>
              </a:buClr>
              <a:buSzPts val="12000"/>
              <a:buNone/>
              <a:defRPr sz="12000">
                <a:solidFill>
                  <a:schemeClr val="dk2"/>
                </a:solidFill>
              </a:defRPr>
            </a:lvl7pPr>
            <a:lvl8pPr lvl="7" rtl="0" algn="ctr">
              <a:spcBef>
                <a:spcPts val="0"/>
              </a:spcBef>
              <a:spcAft>
                <a:spcPts val="0"/>
              </a:spcAft>
              <a:buClr>
                <a:schemeClr val="dk2"/>
              </a:buClr>
              <a:buSzPts val="12000"/>
              <a:buNone/>
              <a:defRPr sz="12000">
                <a:solidFill>
                  <a:schemeClr val="dk2"/>
                </a:solidFill>
              </a:defRPr>
            </a:lvl8pPr>
            <a:lvl9pPr lvl="8" rtl="0"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p:nvPr>
            <p:ph idx="1" type="body"/>
          </p:nvPr>
        </p:nvSpPr>
        <p:spPr>
          <a:xfrm>
            <a:off x="475500" y="3304625"/>
            <a:ext cx="82221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60" name="Google Shape;60;p11"/>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61" name="Shape 61"/>
        <p:cNvGrpSpPr/>
        <p:nvPr/>
      </p:nvGrpSpPr>
      <p:grpSpPr>
        <a:xfrm>
          <a:off x="0" y="0"/>
          <a:ext cx="0" cy="0"/>
          <a:chOff x="0" y="0"/>
          <a:chExt cx="0" cy="0"/>
        </a:xfrm>
      </p:grpSpPr>
      <p:sp>
        <p:nvSpPr>
          <p:cNvPr id="62" name="Google Shape;62;p1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col)" type="obj">
  <p:cSld name="OBJECT">
    <p:spTree>
      <p:nvGrpSpPr>
        <p:cNvPr id="63" name="Shape 63"/>
        <p:cNvGrpSpPr/>
        <p:nvPr/>
      </p:nvGrpSpPr>
      <p:grpSpPr>
        <a:xfrm>
          <a:off x="0" y="0"/>
          <a:ext cx="0" cy="0"/>
          <a:chOff x="0" y="0"/>
          <a:chExt cx="0" cy="0"/>
        </a:xfrm>
      </p:grpSpPr>
      <p:sp>
        <p:nvSpPr>
          <p:cNvPr id="64" name="Google Shape;64;p13"/>
          <p:cNvSpPr txBox="1"/>
          <p:nvPr>
            <p:ph type="title"/>
          </p:nvPr>
        </p:nvSpPr>
        <p:spPr>
          <a:xfrm>
            <a:off x="270000" y="270000"/>
            <a:ext cx="8631900" cy="235500"/>
          </a:xfrm>
          <a:prstGeom prst="rect">
            <a:avLst/>
          </a:prstGeom>
          <a:noFill/>
          <a:ln>
            <a:noFill/>
          </a:ln>
        </p:spPr>
        <p:txBody>
          <a:bodyPr anchorCtr="0" anchor="t" bIns="0" lIns="0" spcFirstLastPara="1" rIns="0" wrap="square" tIns="0">
            <a:normAutofit/>
          </a:bodyPr>
          <a:lstStyle>
            <a:lvl1pPr lvl="0" rtl="0" algn="l">
              <a:lnSpc>
                <a:spcPct val="80000"/>
              </a:lnSpc>
              <a:spcBef>
                <a:spcPts val="0"/>
              </a:spcBef>
              <a:spcAft>
                <a:spcPts val="0"/>
              </a:spcAft>
              <a:buClr>
                <a:schemeClr val="accent2"/>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5" name="Google Shape;65;p13"/>
          <p:cNvSpPr txBox="1"/>
          <p:nvPr>
            <p:ph idx="1" type="body"/>
          </p:nvPr>
        </p:nvSpPr>
        <p:spPr>
          <a:xfrm>
            <a:off x="270000" y="756000"/>
            <a:ext cx="8631900" cy="3876900"/>
          </a:xfrm>
          <a:prstGeom prst="rect">
            <a:avLst/>
          </a:prstGeom>
          <a:noFill/>
          <a:ln>
            <a:noFill/>
          </a:ln>
        </p:spPr>
        <p:txBody>
          <a:bodyPr anchorCtr="0" anchor="t" bIns="0" lIns="0" spcFirstLastPara="1" rIns="0" wrap="square" tIns="0">
            <a:normAutofit/>
          </a:bodyPr>
          <a:lstStyle>
            <a:lvl1pPr indent="-317500" lvl="0" marL="457200" rtl="0" algn="l">
              <a:lnSpc>
                <a:spcPct val="90000"/>
              </a:lnSpc>
              <a:spcBef>
                <a:spcPts val="0"/>
              </a:spcBef>
              <a:spcAft>
                <a:spcPts val="0"/>
              </a:spcAft>
              <a:buClr>
                <a:schemeClr val="accent1"/>
              </a:buClr>
              <a:buSzPts val="1400"/>
              <a:buChar char="•"/>
              <a:defRPr/>
            </a:lvl1pPr>
            <a:lvl2pPr indent="-317500" lvl="1" marL="914400" rtl="0" algn="l">
              <a:lnSpc>
                <a:spcPct val="90000"/>
              </a:lnSpc>
              <a:spcBef>
                <a:spcPts val="700"/>
              </a:spcBef>
              <a:spcAft>
                <a:spcPts val="0"/>
              </a:spcAft>
              <a:buClr>
                <a:schemeClr val="dk2"/>
              </a:buClr>
              <a:buSzPts val="1400"/>
              <a:buChar char="•"/>
              <a:defRPr/>
            </a:lvl2pPr>
            <a:lvl3pPr indent="-317500" lvl="2" marL="1371600" rtl="0" algn="l">
              <a:lnSpc>
                <a:spcPct val="90000"/>
              </a:lnSpc>
              <a:spcBef>
                <a:spcPts val="600"/>
              </a:spcBef>
              <a:spcAft>
                <a:spcPts val="0"/>
              </a:spcAft>
              <a:buClr>
                <a:schemeClr val="dk2"/>
              </a:buClr>
              <a:buSzPts val="1400"/>
              <a:buChar char="•"/>
              <a:defRPr/>
            </a:lvl3pPr>
            <a:lvl4pPr indent="-228600" lvl="3" marL="1828800" marR="0" rtl="0" algn="l">
              <a:lnSpc>
                <a:spcPct val="90000"/>
              </a:lnSpc>
              <a:spcBef>
                <a:spcPts val="500"/>
              </a:spcBef>
              <a:spcAft>
                <a:spcPts val="0"/>
              </a:spcAft>
              <a:buClr>
                <a:schemeClr val="dk2"/>
              </a:buClr>
              <a:buSzPts val="900"/>
              <a:buFont typeface="Arial"/>
              <a:buNone/>
              <a:defRPr/>
            </a:lvl4pPr>
            <a:lvl5pPr indent="-317500" lvl="4" marL="2286000" rtl="0" algn="l">
              <a:lnSpc>
                <a:spcPct val="90000"/>
              </a:lnSpc>
              <a:spcBef>
                <a:spcPts val="500"/>
              </a:spcBef>
              <a:spcAft>
                <a:spcPts val="0"/>
              </a:spcAft>
              <a:buClr>
                <a:schemeClr val="dk2"/>
              </a:buClr>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6" name="Google Shape;66;p13"/>
          <p:cNvSpPr txBox="1"/>
          <p:nvPr>
            <p:ph idx="11" type="ftr"/>
          </p:nvPr>
        </p:nvSpPr>
        <p:spPr>
          <a:xfrm>
            <a:off x="270000" y="4767263"/>
            <a:ext cx="8100600" cy="1158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67" name="Google Shape;67;p13"/>
          <p:cNvSpPr txBox="1"/>
          <p:nvPr>
            <p:ph idx="12" type="sldNum"/>
          </p:nvPr>
        </p:nvSpPr>
        <p:spPr>
          <a:xfrm>
            <a:off x="8511435" y="4767263"/>
            <a:ext cx="390300" cy="1158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68" name="Google Shape;68;p13"/>
          <p:cNvCxnSpPr/>
          <p:nvPr/>
        </p:nvCxnSpPr>
        <p:spPr>
          <a:xfrm>
            <a:off x="270000" y="528911"/>
            <a:ext cx="8631900" cy="0"/>
          </a:xfrm>
          <a:prstGeom prst="straightConnector1">
            <a:avLst/>
          </a:prstGeom>
          <a:noFill/>
          <a:ln cap="flat" cmpd="sng" w="38100">
            <a:solidFill>
              <a:schemeClr val="accent2"/>
            </a:solidFill>
            <a:prstDash val="solid"/>
            <a:miter lim="800000"/>
            <a:headEnd len="sm" w="sm" type="none"/>
            <a:tailEnd len="sm" w="sm" type="none"/>
          </a:ln>
        </p:spPr>
      </p:cxnSp>
    </p:spTree>
  </p:cSld>
  <p:clrMapOvr>
    <a:masterClrMapping/>
  </p:clrMapOvr>
  <p:extLst>
    <p:ext uri="{DCECCB84-F9BA-43D5-87BE-67443E8EF086}">
      <p15:sldGuideLst>
        <p15:guide id="1" pos="17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5" name="Shape 75"/>
        <p:cNvGrpSpPr/>
        <p:nvPr/>
      </p:nvGrpSpPr>
      <p:grpSpPr>
        <a:xfrm>
          <a:off x="0" y="0"/>
          <a:ext cx="0" cy="0"/>
          <a:chOff x="0" y="0"/>
          <a:chExt cx="0" cy="0"/>
        </a:xfrm>
      </p:grpSpPr>
      <p:sp>
        <p:nvSpPr>
          <p:cNvPr id="76" name="Google Shape;76;p15"/>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marR="0" rtl="0" algn="ctr">
              <a:lnSpc>
                <a:spcPct val="90000"/>
              </a:lnSpc>
              <a:spcBef>
                <a:spcPts val="0"/>
              </a:spcBef>
              <a:spcAft>
                <a:spcPts val="0"/>
              </a:spcAft>
              <a:buClr>
                <a:schemeClr val="dk1"/>
              </a:buClr>
              <a:buSzPts val="4500"/>
              <a:buFont typeface="Century Gothic"/>
              <a:buNone/>
              <a:defRPr b="0" i="0" sz="4500" u="none" cap="none" strike="noStrike">
                <a:solidFill>
                  <a:schemeClr val="dk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77" name="Google Shape;77;p15"/>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Autofit/>
          </a:bodyPr>
          <a:lstStyle>
            <a:lvl1pPr lvl="0" marR="0" rtl="0" algn="ctr">
              <a:lnSpc>
                <a:spcPct val="90000"/>
              </a:lnSpc>
              <a:spcBef>
                <a:spcPts val="800"/>
              </a:spcBef>
              <a:spcAft>
                <a:spcPts val="0"/>
              </a:spcAft>
              <a:buClr>
                <a:schemeClr val="dk1"/>
              </a:buClr>
              <a:buSzPts val="1800"/>
              <a:buFont typeface="Arial"/>
              <a:buNone/>
              <a:defRPr b="0" i="0" sz="1800" u="none" cap="none" strike="noStrike">
                <a:solidFill>
                  <a:schemeClr val="dk1"/>
                </a:solidFill>
                <a:latin typeface="Helvetica Neue"/>
                <a:ea typeface="Helvetica Neue"/>
                <a:cs typeface="Helvetica Neue"/>
                <a:sym typeface="Helvetica Neue"/>
              </a:defRPr>
            </a:lvl1pPr>
            <a:lvl2pPr lvl="1" marR="0" rtl="0" algn="ctr">
              <a:lnSpc>
                <a:spcPct val="90000"/>
              </a:lnSpc>
              <a:spcBef>
                <a:spcPts val="400"/>
              </a:spcBef>
              <a:spcAft>
                <a:spcPts val="0"/>
              </a:spcAft>
              <a:buClr>
                <a:schemeClr val="dk1"/>
              </a:buClr>
              <a:buSzPts val="1500"/>
              <a:buFont typeface="Arial"/>
              <a:buNone/>
              <a:defRPr b="0" i="0" sz="1500" u="none" cap="none" strike="noStrike">
                <a:solidFill>
                  <a:schemeClr val="dk1"/>
                </a:solidFill>
                <a:latin typeface="Helvetica Neue"/>
                <a:ea typeface="Helvetica Neue"/>
                <a:cs typeface="Helvetica Neue"/>
                <a:sym typeface="Helvetica Neue"/>
              </a:defRPr>
            </a:lvl2pPr>
            <a:lvl3pPr lvl="2" marR="0" rtl="0" algn="ctr">
              <a:lnSpc>
                <a:spcPct val="90000"/>
              </a:lnSpc>
              <a:spcBef>
                <a:spcPts val="400"/>
              </a:spcBef>
              <a:spcAft>
                <a:spcPts val="0"/>
              </a:spcAft>
              <a:buClr>
                <a:schemeClr val="dk1"/>
              </a:buClr>
              <a:buSzPts val="1400"/>
              <a:buFont typeface="Arial"/>
              <a:buNone/>
              <a:defRPr b="0" i="0" sz="1400" u="none" cap="none" strike="noStrike">
                <a:solidFill>
                  <a:schemeClr val="dk1"/>
                </a:solidFill>
                <a:latin typeface="Helvetica Neue"/>
                <a:ea typeface="Helvetica Neue"/>
                <a:cs typeface="Helvetica Neue"/>
                <a:sym typeface="Helvetica Neue"/>
              </a:defRPr>
            </a:lvl3pPr>
            <a:lvl4pPr lvl="3"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Helvetica Neue"/>
                <a:ea typeface="Helvetica Neue"/>
                <a:cs typeface="Helvetica Neue"/>
                <a:sym typeface="Helvetica Neue"/>
              </a:defRPr>
            </a:lvl4pPr>
            <a:lvl5pPr lvl="4"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Helvetica Neue"/>
                <a:ea typeface="Helvetica Neue"/>
                <a:cs typeface="Helvetica Neue"/>
                <a:sym typeface="Helvetica Neue"/>
              </a:defRPr>
            </a:lvl5pPr>
            <a:lvl6pPr lvl="5"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78" name="Google Shape;78;p15"/>
          <p:cNvSpPr txBox="1"/>
          <p:nvPr>
            <p:ph idx="10" type="dt"/>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79" name="Google Shape;79;p15"/>
          <p:cNvSpPr txBox="1"/>
          <p:nvPr>
            <p:ph idx="11" type="ftr"/>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80" name="Google Shape;80;p15"/>
          <p:cNvSpPr txBox="1"/>
          <p:nvPr>
            <p:ph idx="12" type="sldNum"/>
          </p:nvPr>
        </p:nvSpPr>
        <p:spPr>
          <a:xfrm>
            <a:off x="0" y="0"/>
            <a:ext cx="2250000" cy="2250000"/>
          </a:xfrm>
          <a:prstGeom prst="rect">
            <a:avLst/>
          </a:prstGeom>
          <a:noFill/>
          <a:ln>
            <a:noFill/>
          </a:ln>
        </p:spPr>
        <p:txBody>
          <a:bodyPr anchorCtr="0" anchor="t" bIns="34275" lIns="68575" spcFirstLastPara="1" rIns="68575" wrap="square" tIns="34275">
            <a:noAutofit/>
          </a:bodyPr>
          <a:lstStyle>
            <a:lvl1pPr indent="0" lvl="0" marL="0" marR="0" rtl="0" algn="l">
              <a:spcBef>
                <a:spcPts val="0"/>
              </a:spcBef>
              <a:buNone/>
              <a:defRPr b="0" i="0" sz="1400" u="none" cap="none" strike="noStrike">
                <a:solidFill>
                  <a:schemeClr val="dk1"/>
                </a:solidFill>
                <a:latin typeface="Calibri"/>
                <a:ea typeface="Calibri"/>
                <a:cs typeface="Calibri"/>
                <a:sym typeface="Calibri"/>
              </a:defRPr>
            </a:lvl1pPr>
            <a:lvl2pPr indent="0" lvl="1" marL="0" marR="0" rtl="0" algn="l">
              <a:spcBef>
                <a:spcPts val="0"/>
              </a:spcBef>
              <a:buNone/>
              <a:defRPr b="0" i="0" sz="1400" u="none" cap="none" strike="noStrike">
                <a:solidFill>
                  <a:schemeClr val="dk1"/>
                </a:solidFill>
                <a:latin typeface="Calibri"/>
                <a:ea typeface="Calibri"/>
                <a:cs typeface="Calibri"/>
                <a:sym typeface="Calibri"/>
              </a:defRPr>
            </a:lvl2pPr>
            <a:lvl3pPr indent="0" lvl="2" marL="0" marR="0" rtl="0" algn="l">
              <a:spcBef>
                <a:spcPts val="0"/>
              </a:spcBef>
              <a:buNone/>
              <a:defRPr b="0" i="0" sz="1400" u="none" cap="none" strike="noStrike">
                <a:solidFill>
                  <a:schemeClr val="dk1"/>
                </a:solidFill>
                <a:latin typeface="Calibri"/>
                <a:ea typeface="Calibri"/>
                <a:cs typeface="Calibri"/>
                <a:sym typeface="Calibri"/>
              </a:defRPr>
            </a:lvl3pPr>
            <a:lvl4pPr indent="0" lvl="3" marL="0" marR="0" rtl="0" algn="l">
              <a:spcBef>
                <a:spcPts val="0"/>
              </a:spcBef>
              <a:buNone/>
              <a:defRPr b="0" i="0" sz="1400" u="none" cap="none" strike="noStrike">
                <a:solidFill>
                  <a:schemeClr val="dk1"/>
                </a:solidFill>
                <a:latin typeface="Calibri"/>
                <a:ea typeface="Calibri"/>
                <a:cs typeface="Calibri"/>
                <a:sym typeface="Calibri"/>
              </a:defRPr>
            </a:lvl4pPr>
            <a:lvl5pPr indent="0" lvl="4" marL="0" marR="0" rtl="0" algn="l">
              <a:spcBef>
                <a:spcPts val="0"/>
              </a:spcBef>
              <a:buNone/>
              <a:defRPr b="0" i="0" sz="1400" u="none" cap="none" strike="noStrike">
                <a:solidFill>
                  <a:schemeClr val="dk1"/>
                </a:solidFill>
                <a:latin typeface="Calibri"/>
                <a:ea typeface="Calibri"/>
                <a:cs typeface="Calibri"/>
                <a:sym typeface="Calibri"/>
              </a:defRPr>
            </a:lvl5pPr>
            <a:lvl6pPr indent="0" lvl="5" marL="0" marR="0" rtl="0" algn="l">
              <a:spcBef>
                <a:spcPts val="0"/>
              </a:spcBef>
              <a:buNone/>
              <a:defRPr b="0" i="0" sz="1400" u="none" cap="none" strike="noStrike">
                <a:solidFill>
                  <a:schemeClr val="dk1"/>
                </a:solidFill>
                <a:latin typeface="Calibri"/>
                <a:ea typeface="Calibri"/>
                <a:cs typeface="Calibri"/>
                <a:sym typeface="Calibri"/>
              </a:defRPr>
            </a:lvl6pPr>
            <a:lvl7pPr indent="0" lvl="6" marL="0" marR="0" rtl="0" algn="l">
              <a:spcBef>
                <a:spcPts val="0"/>
              </a:spcBef>
              <a:buNone/>
              <a:defRPr b="0" i="0" sz="1400" u="none" cap="none" strike="noStrike">
                <a:solidFill>
                  <a:schemeClr val="dk1"/>
                </a:solidFill>
                <a:latin typeface="Calibri"/>
                <a:ea typeface="Calibri"/>
                <a:cs typeface="Calibri"/>
                <a:sym typeface="Calibri"/>
              </a:defRPr>
            </a:lvl7pPr>
            <a:lvl8pPr indent="0" lvl="7" marL="0" marR="0" rtl="0" algn="l">
              <a:spcBef>
                <a:spcPts val="0"/>
              </a:spcBef>
              <a:buNone/>
              <a:defRPr b="0" i="0" sz="1400" u="none" cap="none" strike="noStrike">
                <a:solidFill>
                  <a:schemeClr val="dk1"/>
                </a:solidFill>
                <a:latin typeface="Calibri"/>
                <a:ea typeface="Calibri"/>
                <a:cs typeface="Calibri"/>
                <a:sym typeface="Calibri"/>
              </a:defRPr>
            </a:lvl8pPr>
            <a:lvl9pPr indent="0" lvl="8" marL="0" marR="0" rtl="0" algn="l">
              <a:spcBef>
                <a:spcPts val="0"/>
              </a:spcBef>
              <a:buNone/>
              <a:defRPr b="0" i="0" sz="14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81" name="Shape 81"/>
        <p:cNvGrpSpPr/>
        <p:nvPr/>
      </p:nvGrpSpPr>
      <p:grpSpPr>
        <a:xfrm>
          <a:off x="0" y="0"/>
          <a:ext cx="0" cy="0"/>
          <a:chOff x="0" y="0"/>
          <a:chExt cx="0" cy="0"/>
        </a:xfrm>
      </p:grpSpPr>
      <p:sp>
        <p:nvSpPr>
          <p:cNvPr id="82" name="Google Shape;82;p16"/>
          <p:cNvSpPr txBox="1"/>
          <p:nvPr>
            <p:ph idx="1" type="body"/>
          </p:nvPr>
        </p:nvSpPr>
        <p:spPr>
          <a:xfrm>
            <a:off x="2639443" y="1369219"/>
            <a:ext cx="4605000" cy="2911200"/>
          </a:xfrm>
          <a:prstGeom prst="rect">
            <a:avLst/>
          </a:prstGeom>
          <a:noFill/>
          <a:ln>
            <a:noFill/>
          </a:ln>
        </p:spPr>
        <p:txBody>
          <a:bodyPr anchorCtr="0" anchor="t" bIns="34275" lIns="68575" spcFirstLastPara="1" rIns="68575" wrap="square" tIns="34275">
            <a:noAutofit/>
          </a:bodyPr>
          <a:lstStyle>
            <a:lvl1pPr indent="-381000" lvl="0" marL="457200" marR="0" rtl="0" algn="l">
              <a:lnSpc>
                <a:spcPct val="90000"/>
              </a:lnSpc>
              <a:spcBef>
                <a:spcPts val="800"/>
              </a:spcBef>
              <a:spcAft>
                <a:spcPts val="0"/>
              </a:spcAft>
              <a:buClr>
                <a:srgbClr val="CF0042"/>
              </a:buClr>
              <a:buSzPts val="2400"/>
              <a:buFont typeface="Arial"/>
              <a:buChar char="•"/>
              <a:defRPr b="0" i="0" sz="1800" u="none" cap="none" strike="noStrike">
                <a:solidFill>
                  <a:schemeClr val="dk1"/>
                </a:solidFill>
                <a:latin typeface="Helvetica Neue Light"/>
                <a:ea typeface="Helvetica Neue Light"/>
                <a:cs typeface="Helvetica Neue Light"/>
                <a:sym typeface="Helvetica Neue Light"/>
              </a:defRPr>
            </a:lvl1pPr>
            <a:lvl2pPr indent="-355600" lvl="1" marL="914400" marR="0" rtl="0" algn="l">
              <a:lnSpc>
                <a:spcPct val="90000"/>
              </a:lnSpc>
              <a:spcBef>
                <a:spcPts val="400"/>
              </a:spcBef>
              <a:spcAft>
                <a:spcPts val="0"/>
              </a:spcAft>
              <a:buClr>
                <a:srgbClr val="CF0042"/>
              </a:buClr>
              <a:buSzPts val="2000"/>
              <a:buFont typeface="Arial"/>
              <a:buChar char="•"/>
              <a:defRPr b="0" i="0" sz="1500" u="none" cap="none" strike="noStrike">
                <a:solidFill>
                  <a:schemeClr val="dk1"/>
                </a:solidFill>
                <a:latin typeface="Helvetica Neue Light"/>
                <a:ea typeface="Helvetica Neue Light"/>
                <a:cs typeface="Helvetica Neue Light"/>
                <a:sym typeface="Helvetica Neue Light"/>
              </a:defRPr>
            </a:lvl2pPr>
            <a:lvl3pPr indent="-342900" lvl="2" marL="1371600" marR="0" rtl="0" algn="l">
              <a:lnSpc>
                <a:spcPct val="90000"/>
              </a:lnSpc>
              <a:spcBef>
                <a:spcPts val="400"/>
              </a:spcBef>
              <a:spcAft>
                <a:spcPts val="0"/>
              </a:spcAft>
              <a:buClr>
                <a:srgbClr val="CF0042"/>
              </a:buClr>
              <a:buSzPts val="1800"/>
              <a:buFont typeface="Arial"/>
              <a:buChar char="•"/>
              <a:defRPr b="0" i="0" sz="1400" u="none" cap="none" strike="noStrike">
                <a:solidFill>
                  <a:schemeClr val="dk1"/>
                </a:solidFill>
                <a:latin typeface="Helvetica Neue Light"/>
                <a:ea typeface="Helvetica Neue Light"/>
                <a:cs typeface="Helvetica Neue Light"/>
                <a:sym typeface="Helvetica Neue Light"/>
              </a:defRPr>
            </a:lvl3pPr>
            <a:lvl4pPr indent="-330200" lvl="3" marL="1828800" marR="0" rtl="0" algn="l">
              <a:lnSpc>
                <a:spcPct val="90000"/>
              </a:lnSpc>
              <a:spcBef>
                <a:spcPts val="400"/>
              </a:spcBef>
              <a:spcAft>
                <a:spcPts val="0"/>
              </a:spcAft>
              <a:buClr>
                <a:srgbClr val="CF0042"/>
              </a:buClr>
              <a:buSzPts val="1600"/>
              <a:buFont typeface="Arial"/>
              <a:buChar char="•"/>
              <a:defRPr b="0" i="0" sz="1200" u="none" cap="none" strike="noStrike">
                <a:solidFill>
                  <a:schemeClr val="dk1"/>
                </a:solidFill>
                <a:latin typeface="Helvetica Neue Light"/>
                <a:ea typeface="Helvetica Neue Light"/>
                <a:cs typeface="Helvetica Neue Light"/>
                <a:sym typeface="Helvetica Neue Light"/>
              </a:defRPr>
            </a:lvl4pPr>
            <a:lvl5pPr indent="-330200" lvl="4" marL="2286000" marR="0" rtl="0" algn="l">
              <a:lnSpc>
                <a:spcPct val="90000"/>
              </a:lnSpc>
              <a:spcBef>
                <a:spcPts val="400"/>
              </a:spcBef>
              <a:spcAft>
                <a:spcPts val="0"/>
              </a:spcAft>
              <a:buClr>
                <a:srgbClr val="CF0042"/>
              </a:buClr>
              <a:buSzPts val="1600"/>
              <a:buFont typeface="Arial"/>
              <a:buChar char="•"/>
              <a:defRPr b="0" i="0" sz="1200" u="none" cap="none" strike="noStrike">
                <a:solidFill>
                  <a:schemeClr val="dk1"/>
                </a:solidFill>
                <a:latin typeface="Helvetica Neue Light"/>
                <a:ea typeface="Helvetica Neue Light"/>
                <a:cs typeface="Helvetica Neue Light"/>
                <a:sym typeface="Helvetica Neue Light"/>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83" name="Google Shape;83;p16"/>
          <p:cNvSpPr txBox="1"/>
          <p:nvPr>
            <p:ph type="title"/>
          </p:nvPr>
        </p:nvSpPr>
        <p:spPr>
          <a:xfrm>
            <a:off x="2639443" y="434243"/>
            <a:ext cx="6504600" cy="4959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rgbClr val="CF0042"/>
              </a:buClr>
              <a:buSzPts val="2700"/>
              <a:buFont typeface="Century Gothic"/>
              <a:buNone/>
              <a:defRPr b="0" i="0" sz="2700" u="none" cap="none" strike="noStrike">
                <a:solidFill>
                  <a:srgbClr val="CF004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84" name="Shape 84"/>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85" name="Shape 85"/>
        <p:cNvGrpSpPr/>
        <p:nvPr/>
      </p:nvGrpSpPr>
      <p:grpSpPr>
        <a:xfrm>
          <a:off x="0" y="0"/>
          <a:ext cx="0" cy="0"/>
          <a:chOff x="0" y="0"/>
          <a:chExt cx="0" cy="0"/>
        </a:xfrm>
      </p:grpSpPr>
      <p:sp>
        <p:nvSpPr>
          <p:cNvPr id="86" name="Google Shape;86;p18"/>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rgbClr val="CF0042"/>
              </a:buClr>
              <a:buSzPts val="3000"/>
              <a:buFont typeface="Century Gothic"/>
              <a:buNone/>
              <a:defRPr b="0" i="0" sz="3000" u="none" cap="none" strike="noStrike">
                <a:solidFill>
                  <a:srgbClr val="CF004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87" name="Google Shape;87;p18"/>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rgbClr val="888888"/>
              </a:buClr>
              <a:buSzPts val="1500"/>
              <a:buFont typeface="Arial"/>
              <a:buNone/>
              <a:defRPr b="0" i="0" sz="1500" u="none" cap="none" strike="noStrike">
                <a:solidFill>
                  <a:srgbClr val="888888"/>
                </a:solidFill>
                <a:latin typeface="Helvetica Neue"/>
                <a:ea typeface="Helvetica Neue"/>
                <a:cs typeface="Helvetica Neue"/>
                <a:sym typeface="Helvetica Neue"/>
              </a:defRPr>
            </a:lvl1pPr>
            <a:lvl2pPr indent="-228600" lvl="1" marL="914400" marR="0" rtl="0" algn="l">
              <a:lnSpc>
                <a:spcPct val="90000"/>
              </a:lnSpc>
              <a:spcBef>
                <a:spcPts val="400"/>
              </a:spcBef>
              <a:spcAft>
                <a:spcPts val="0"/>
              </a:spcAft>
              <a:buClr>
                <a:srgbClr val="888888"/>
              </a:buClr>
              <a:buSzPts val="1500"/>
              <a:buFont typeface="Arial"/>
              <a:buNone/>
              <a:defRPr b="0" i="0" sz="1500" u="none" cap="none" strike="noStrike">
                <a:solidFill>
                  <a:srgbClr val="888888"/>
                </a:solidFill>
                <a:latin typeface="Helvetica Neue"/>
                <a:ea typeface="Helvetica Neue"/>
                <a:cs typeface="Helvetica Neue"/>
                <a:sym typeface="Helvetica Neue"/>
              </a:defRPr>
            </a:lvl2pPr>
            <a:lvl3pPr indent="-228600" lvl="2" marL="1371600" marR="0" rtl="0" algn="l">
              <a:lnSpc>
                <a:spcPct val="90000"/>
              </a:lnSpc>
              <a:spcBef>
                <a:spcPts val="400"/>
              </a:spcBef>
              <a:spcAft>
                <a:spcPts val="0"/>
              </a:spcAft>
              <a:buClr>
                <a:srgbClr val="888888"/>
              </a:buClr>
              <a:buSzPts val="1400"/>
              <a:buFont typeface="Arial"/>
              <a:buNone/>
              <a:defRPr b="0" i="0" sz="1400" u="none" cap="none" strike="noStrike">
                <a:solidFill>
                  <a:srgbClr val="888888"/>
                </a:solidFill>
                <a:latin typeface="Helvetica Neue"/>
                <a:ea typeface="Helvetica Neue"/>
                <a:cs typeface="Helvetica Neue"/>
                <a:sym typeface="Helvetica Neue"/>
              </a:defRPr>
            </a:lvl3pPr>
            <a:lvl4pPr indent="-228600" lvl="3" marL="18288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Helvetica Neue"/>
                <a:ea typeface="Helvetica Neue"/>
                <a:cs typeface="Helvetica Neue"/>
                <a:sym typeface="Helvetica Neue"/>
              </a:defRPr>
            </a:lvl4pPr>
            <a:lvl5pPr indent="-228600" lvl="4" marL="22860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Helvetica Neue"/>
                <a:ea typeface="Helvetica Neue"/>
                <a:cs typeface="Helvetica Neue"/>
                <a:sym typeface="Helvetica Neue"/>
              </a:defRPr>
            </a:lvl5pPr>
            <a:lvl6pPr indent="-228600" lvl="5" marL="27432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88" name="Shape 88"/>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9" name="Shape 89"/>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0" name="Shape 90"/>
        <p:cNvGrpSpPr/>
        <p:nvPr/>
      </p:nvGrpSpPr>
      <p:grpSpPr>
        <a:xfrm>
          <a:off x="0" y="0"/>
          <a:ext cx="0" cy="0"/>
          <a:chOff x="0" y="0"/>
          <a:chExt cx="0" cy="0"/>
        </a:xfrm>
      </p:grpSpPr>
      <p:sp>
        <p:nvSpPr>
          <p:cNvPr id="91" name="Google Shape;91;p21"/>
          <p:cNvSpPr txBox="1"/>
          <p:nvPr>
            <p:ph type="title"/>
          </p:nvPr>
        </p:nvSpPr>
        <p:spPr>
          <a:xfrm>
            <a:off x="1679579" y="171450"/>
            <a:ext cx="5712000" cy="6717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chemeClr val="dk1"/>
              </a:buClr>
              <a:buSzPts val="2100"/>
              <a:buFont typeface="Century Gothic"/>
              <a:buNone/>
              <a:defRPr b="0" i="0" sz="2100" u="none" cap="none" strike="noStrike">
                <a:solidFill>
                  <a:schemeClr val="dk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descr="An empty placeholder to add an image. Click on the placeholder and select the image that you wish to add" id="92" name="Google Shape;92;p21"/>
          <p:cNvSpPr/>
          <p:nvPr>
            <p:ph idx="2" type="pic"/>
          </p:nvPr>
        </p:nvSpPr>
        <p:spPr>
          <a:xfrm>
            <a:off x="1508129" y="1198353"/>
            <a:ext cx="6054900" cy="2891400"/>
          </a:xfrm>
          <a:prstGeom prst="rect">
            <a:avLst/>
          </a:prstGeom>
          <a:noFill/>
          <a:ln cap="flat" cmpd="sng" w="76175">
            <a:solidFill>
              <a:srgbClr val="FFFFFF"/>
            </a:solidFill>
            <a:prstDash val="solid"/>
            <a:round/>
            <a:headEnd len="sm" w="sm" type="none"/>
            <a:tailEnd len="sm" w="sm" type="none"/>
          </a:ln>
          <a:effectLst>
            <a:outerShdw algn="tl" dir="5400000" dist="50804">
              <a:srgbClr val="000000">
                <a:alpha val="24710"/>
              </a:srgbClr>
            </a:outerShdw>
          </a:effectLst>
        </p:spPr>
      </p:sp>
      <p:sp>
        <p:nvSpPr>
          <p:cNvPr id="93" name="Google Shape;93;p21"/>
          <p:cNvSpPr txBox="1"/>
          <p:nvPr>
            <p:ph idx="1" type="body"/>
          </p:nvPr>
        </p:nvSpPr>
        <p:spPr>
          <a:xfrm>
            <a:off x="1679579" y="4184436"/>
            <a:ext cx="5712000" cy="400200"/>
          </a:xfrm>
          <a:prstGeom prst="rect">
            <a:avLst/>
          </a:prstGeom>
          <a:noFill/>
          <a:ln>
            <a:noFill/>
          </a:ln>
        </p:spPr>
        <p:txBody>
          <a:bodyPr anchorCtr="1" anchor="t" bIns="34275" lIns="68575" spcFirstLastPara="1" rIns="68575" wrap="square" tIns="34275">
            <a:noAutofit/>
          </a:bodyPr>
          <a:lstStyle>
            <a:lvl1pPr indent="-228600" lvl="0" marL="457200" marR="0" rtl="0" algn="ctr">
              <a:lnSpc>
                <a:spcPct val="90000"/>
              </a:lnSpc>
              <a:spcBef>
                <a:spcPts val="300"/>
              </a:spcBef>
              <a:spcAft>
                <a:spcPts val="0"/>
              </a:spcAft>
              <a:buClr>
                <a:schemeClr val="dk1"/>
              </a:buClr>
              <a:buSzPts val="1200"/>
              <a:buFont typeface="Arial"/>
              <a:buNone/>
              <a:defRPr b="0" i="0" sz="1200" u="none" cap="none" strike="noStrike">
                <a:solidFill>
                  <a:schemeClr val="dk1"/>
                </a:solidFill>
                <a:latin typeface="Helvetica Neue"/>
                <a:ea typeface="Helvetica Neue"/>
                <a:cs typeface="Helvetica Neue"/>
                <a:sym typeface="Helvetica Neue"/>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Helvetica Neue"/>
                <a:ea typeface="Helvetica Neue"/>
                <a:cs typeface="Helvetica Neue"/>
                <a:sym typeface="Helvetica Neue"/>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Helvetica Neue"/>
                <a:ea typeface="Helvetica Neue"/>
                <a:cs typeface="Helvetica Neue"/>
                <a:sym typeface="Helvetica Neue"/>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Helvetica Neue"/>
                <a:ea typeface="Helvetica Neue"/>
                <a:cs typeface="Helvetica Neue"/>
                <a:sym typeface="Helvetica Neue"/>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94" name="Google Shape;94;p21"/>
          <p:cNvSpPr txBox="1"/>
          <p:nvPr>
            <p:ph idx="11" type="ftr"/>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sz="1400">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95" name="Google Shape;95;p21"/>
          <p:cNvSpPr txBox="1"/>
          <p:nvPr>
            <p:ph idx="10" type="dt"/>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sz="1400">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96" name="Google Shape;96;p21"/>
          <p:cNvSpPr txBox="1"/>
          <p:nvPr>
            <p:ph idx="12" type="sldNum"/>
          </p:nvPr>
        </p:nvSpPr>
        <p:spPr>
          <a:xfrm>
            <a:off x="0" y="0"/>
            <a:ext cx="2250000" cy="2250000"/>
          </a:xfrm>
          <a:prstGeom prst="rect">
            <a:avLst/>
          </a:prstGeom>
          <a:noFill/>
          <a:ln>
            <a:noFill/>
          </a:ln>
        </p:spPr>
        <p:txBody>
          <a:bodyPr anchorCtr="0" anchor="t" bIns="34275" lIns="68575" spcFirstLastPara="1" rIns="68575" wrap="square" tIns="34275">
            <a:noAutofit/>
          </a:bodyPr>
          <a:lstStyle>
            <a:lvl1pPr indent="0" lvl="0" marL="0" marR="0" rtl="0" algn="l">
              <a:spcBef>
                <a:spcPts val="0"/>
              </a:spcBef>
              <a:buNone/>
              <a:defRPr sz="1400">
                <a:solidFill>
                  <a:schemeClr val="dk1"/>
                </a:solidFill>
                <a:latin typeface="Calibri"/>
                <a:ea typeface="Calibri"/>
                <a:cs typeface="Calibri"/>
                <a:sym typeface="Calibri"/>
              </a:defRPr>
            </a:lvl1pPr>
            <a:lvl2pPr indent="0" lvl="1" marL="0" marR="0" rtl="0" algn="l">
              <a:spcBef>
                <a:spcPts val="0"/>
              </a:spcBef>
              <a:buNone/>
              <a:defRPr sz="1400">
                <a:solidFill>
                  <a:schemeClr val="dk1"/>
                </a:solidFill>
                <a:latin typeface="Calibri"/>
                <a:ea typeface="Calibri"/>
                <a:cs typeface="Calibri"/>
                <a:sym typeface="Calibri"/>
              </a:defRPr>
            </a:lvl2pPr>
            <a:lvl3pPr indent="0" lvl="2" marL="0" marR="0" rtl="0" algn="l">
              <a:spcBef>
                <a:spcPts val="0"/>
              </a:spcBef>
              <a:buNone/>
              <a:defRPr sz="1400">
                <a:solidFill>
                  <a:schemeClr val="dk1"/>
                </a:solidFill>
                <a:latin typeface="Calibri"/>
                <a:ea typeface="Calibri"/>
                <a:cs typeface="Calibri"/>
                <a:sym typeface="Calibri"/>
              </a:defRPr>
            </a:lvl3pPr>
            <a:lvl4pPr indent="0" lvl="3" marL="0" marR="0" rtl="0" algn="l">
              <a:spcBef>
                <a:spcPts val="0"/>
              </a:spcBef>
              <a:buNone/>
              <a:defRPr sz="1400">
                <a:solidFill>
                  <a:schemeClr val="dk1"/>
                </a:solidFill>
                <a:latin typeface="Calibri"/>
                <a:ea typeface="Calibri"/>
                <a:cs typeface="Calibri"/>
                <a:sym typeface="Calibri"/>
              </a:defRPr>
            </a:lvl4pPr>
            <a:lvl5pPr indent="0" lvl="4" marL="0" marR="0" rtl="0" algn="l">
              <a:spcBef>
                <a:spcPts val="0"/>
              </a:spcBef>
              <a:buNone/>
              <a:defRPr sz="1400">
                <a:solidFill>
                  <a:schemeClr val="dk1"/>
                </a:solidFill>
                <a:latin typeface="Calibri"/>
                <a:ea typeface="Calibri"/>
                <a:cs typeface="Calibri"/>
                <a:sym typeface="Calibri"/>
              </a:defRPr>
            </a:lvl5pPr>
            <a:lvl6pPr indent="0" lvl="5" marL="0" marR="0" rtl="0" algn="l">
              <a:spcBef>
                <a:spcPts val="0"/>
              </a:spcBef>
              <a:buNone/>
              <a:defRPr sz="1400">
                <a:solidFill>
                  <a:schemeClr val="dk1"/>
                </a:solidFill>
                <a:latin typeface="Calibri"/>
                <a:ea typeface="Calibri"/>
                <a:cs typeface="Calibri"/>
                <a:sym typeface="Calibri"/>
              </a:defRPr>
            </a:lvl6pPr>
            <a:lvl7pPr indent="0" lvl="6" marL="0" marR="0" rtl="0" algn="l">
              <a:spcBef>
                <a:spcPts val="0"/>
              </a:spcBef>
              <a:buNone/>
              <a:defRPr sz="1400">
                <a:solidFill>
                  <a:schemeClr val="dk1"/>
                </a:solidFill>
                <a:latin typeface="Calibri"/>
                <a:ea typeface="Calibri"/>
                <a:cs typeface="Calibri"/>
                <a:sym typeface="Calibri"/>
              </a:defRPr>
            </a:lvl7pPr>
            <a:lvl8pPr indent="0" lvl="7" marL="0" marR="0" rtl="0" algn="l">
              <a:spcBef>
                <a:spcPts val="0"/>
              </a:spcBef>
              <a:buNone/>
              <a:defRPr sz="1400">
                <a:solidFill>
                  <a:schemeClr val="dk1"/>
                </a:solidFill>
                <a:latin typeface="Calibri"/>
                <a:ea typeface="Calibri"/>
                <a:cs typeface="Calibri"/>
                <a:sym typeface="Calibri"/>
              </a:defRPr>
            </a:lvl8pPr>
            <a:lvl9pPr indent="0" lvl="8" marL="0" marR="0" rtl="0" algn="l">
              <a:spcBef>
                <a:spcPts val="0"/>
              </a:spcBef>
              <a:buNone/>
              <a:defRPr sz="14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460950" y="2065350"/>
            <a:ext cx="8222100" cy="1012800"/>
          </a:xfrm>
          <a:prstGeom prst="rect">
            <a:avLst/>
          </a:prstGeom>
        </p:spPr>
        <p:txBody>
          <a:bodyPr anchorCtr="0" anchor="ctr" bIns="91425" lIns="91425" spcFirstLastPara="1" rIns="91425" wrap="square" tIns="91425">
            <a:no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17" name="Google Shape;17;p3"/>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3" name="Shape 103"/>
        <p:cNvGrpSpPr/>
        <p:nvPr/>
      </p:nvGrpSpPr>
      <p:grpSpPr>
        <a:xfrm>
          <a:off x="0" y="0"/>
          <a:ext cx="0" cy="0"/>
          <a:chOff x="0" y="0"/>
          <a:chExt cx="0" cy="0"/>
        </a:xfrm>
      </p:grpSpPr>
      <p:sp>
        <p:nvSpPr>
          <p:cNvPr id="104" name="Google Shape;104;p23"/>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5" name="Google Shape;105;p23"/>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06" name="Google Shape;106;p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7" name="Google Shape;107;p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8" name="Google Shape;108;p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9" name="Shape 109"/>
        <p:cNvGrpSpPr/>
        <p:nvPr/>
      </p:nvGrpSpPr>
      <p:grpSpPr>
        <a:xfrm>
          <a:off x="0" y="0"/>
          <a:ext cx="0" cy="0"/>
          <a:chOff x="0" y="0"/>
          <a:chExt cx="0" cy="0"/>
        </a:xfrm>
      </p:grpSpPr>
      <p:sp>
        <p:nvSpPr>
          <p:cNvPr id="110" name="Google Shape;110;p2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1" name="Google Shape;111;p24"/>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2" name="Google Shape;112;p24"/>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3" name="Google Shape;113;p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4" name="Google Shape;114;p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5" name="Google Shape;115;p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6" name="Shape 116"/>
        <p:cNvGrpSpPr/>
        <p:nvPr/>
      </p:nvGrpSpPr>
      <p:grpSpPr>
        <a:xfrm>
          <a:off x="0" y="0"/>
          <a:ext cx="0" cy="0"/>
          <a:chOff x="0" y="0"/>
          <a:chExt cx="0" cy="0"/>
        </a:xfrm>
      </p:grpSpPr>
      <p:sp>
        <p:nvSpPr>
          <p:cNvPr id="117" name="Google Shape;117;p2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8" name="Google Shape;118;p2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9" name="Google Shape;119;p2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0" name="Google Shape;120;p2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1" name="Google Shape;121;p2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2" name="Shape 122"/>
        <p:cNvGrpSpPr/>
        <p:nvPr/>
      </p:nvGrpSpPr>
      <p:grpSpPr>
        <a:xfrm>
          <a:off x="0" y="0"/>
          <a:ext cx="0" cy="0"/>
          <a:chOff x="0" y="0"/>
          <a:chExt cx="0" cy="0"/>
        </a:xfrm>
      </p:grpSpPr>
      <p:sp>
        <p:nvSpPr>
          <p:cNvPr id="123" name="Google Shape;123;p26"/>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4" name="Google Shape;124;p26"/>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125" name="Google Shape;125;p2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6" name="Google Shape;126;p2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7" name="Google Shape;127;p2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28" name="Shape 128"/>
        <p:cNvGrpSpPr/>
        <p:nvPr/>
      </p:nvGrpSpPr>
      <p:grpSpPr>
        <a:xfrm>
          <a:off x="0" y="0"/>
          <a:ext cx="0" cy="0"/>
          <a:chOff x="0" y="0"/>
          <a:chExt cx="0" cy="0"/>
        </a:xfrm>
      </p:grpSpPr>
      <p:sp>
        <p:nvSpPr>
          <p:cNvPr id="129" name="Google Shape;129;p27"/>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30" name="Google Shape;130;p27"/>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31" name="Google Shape;131;p27"/>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32" name="Google Shape;132;p27"/>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33" name="Google Shape;133;p27"/>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34" name="Google Shape;134;p2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5" name="Google Shape;135;p2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6" name="Google Shape;136;p2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7" name="Shape 137"/>
        <p:cNvGrpSpPr/>
        <p:nvPr/>
      </p:nvGrpSpPr>
      <p:grpSpPr>
        <a:xfrm>
          <a:off x="0" y="0"/>
          <a:ext cx="0" cy="0"/>
          <a:chOff x="0" y="0"/>
          <a:chExt cx="0" cy="0"/>
        </a:xfrm>
      </p:grpSpPr>
      <p:sp>
        <p:nvSpPr>
          <p:cNvPr id="138" name="Google Shape;138;p2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39" name="Google Shape;139;p2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0" name="Google Shape;140;p2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1" name="Google Shape;141;p2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2" name="Shape 142"/>
        <p:cNvGrpSpPr/>
        <p:nvPr/>
      </p:nvGrpSpPr>
      <p:grpSpPr>
        <a:xfrm>
          <a:off x="0" y="0"/>
          <a:ext cx="0" cy="0"/>
          <a:chOff x="0" y="0"/>
          <a:chExt cx="0" cy="0"/>
        </a:xfrm>
      </p:grpSpPr>
      <p:sp>
        <p:nvSpPr>
          <p:cNvPr id="143" name="Google Shape;143;p2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4" name="Google Shape;144;p2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5" name="Google Shape;145;p2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6" name="Shape 146"/>
        <p:cNvGrpSpPr/>
        <p:nvPr/>
      </p:nvGrpSpPr>
      <p:grpSpPr>
        <a:xfrm>
          <a:off x="0" y="0"/>
          <a:ext cx="0" cy="0"/>
          <a:chOff x="0" y="0"/>
          <a:chExt cx="0" cy="0"/>
        </a:xfrm>
      </p:grpSpPr>
      <p:sp>
        <p:nvSpPr>
          <p:cNvPr id="147" name="Google Shape;147;p30"/>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48" name="Google Shape;148;p30"/>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149" name="Google Shape;149;p30"/>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50" name="Google Shape;150;p3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1" name="Google Shape;151;p3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2" name="Google Shape;152;p3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53" name="Shape 153"/>
        <p:cNvGrpSpPr/>
        <p:nvPr/>
      </p:nvGrpSpPr>
      <p:grpSpPr>
        <a:xfrm>
          <a:off x="0" y="0"/>
          <a:ext cx="0" cy="0"/>
          <a:chOff x="0" y="0"/>
          <a:chExt cx="0" cy="0"/>
        </a:xfrm>
      </p:grpSpPr>
      <p:sp>
        <p:nvSpPr>
          <p:cNvPr id="154" name="Google Shape;154;p31"/>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55" name="Google Shape;155;p31"/>
          <p:cNvSpPr/>
          <p:nvPr>
            <p:ph idx="2" type="pic"/>
          </p:nvPr>
        </p:nvSpPr>
        <p:spPr>
          <a:xfrm>
            <a:off x="3887391" y="740569"/>
            <a:ext cx="4629300" cy="3655200"/>
          </a:xfrm>
          <a:prstGeom prst="rect">
            <a:avLst/>
          </a:prstGeom>
          <a:noFill/>
          <a:ln>
            <a:noFill/>
          </a:ln>
        </p:spPr>
      </p:sp>
      <p:sp>
        <p:nvSpPr>
          <p:cNvPr id="156" name="Google Shape;156;p31"/>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57" name="Google Shape;157;p3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8" name="Google Shape;158;p3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9" name="Google Shape;159;p3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60" name="Shape 160"/>
        <p:cNvGrpSpPr/>
        <p:nvPr/>
      </p:nvGrpSpPr>
      <p:grpSpPr>
        <a:xfrm>
          <a:off x="0" y="0"/>
          <a:ext cx="0" cy="0"/>
          <a:chOff x="0" y="0"/>
          <a:chExt cx="0" cy="0"/>
        </a:xfrm>
      </p:grpSpPr>
      <p:sp>
        <p:nvSpPr>
          <p:cNvPr id="161" name="Google Shape;161;p3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62" name="Google Shape;162;p32"/>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63" name="Google Shape;163;p3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4" name="Google Shape;164;p3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5" name="Google Shape;165;p3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2" name="Google Shape;22;p4"/>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3" name="Google Shape;23;p4"/>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66" name="Shape 166"/>
        <p:cNvGrpSpPr/>
        <p:nvPr/>
      </p:nvGrpSpPr>
      <p:grpSpPr>
        <a:xfrm>
          <a:off x="0" y="0"/>
          <a:ext cx="0" cy="0"/>
          <a:chOff x="0" y="0"/>
          <a:chExt cx="0" cy="0"/>
        </a:xfrm>
      </p:grpSpPr>
      <p:sp>
        <p:nvSpPr>
          <p:cNvPr id="167" name="Google Shape;167;p33"/>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68" name="Google Shape;168;p33"/>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69" name="Google Shape;169;p3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0" name="Google Shape;170;p3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1" name="Google Shape;171;p3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176" name="Shape 176"/>
        <p:cNvGrpSpPr/>
        <p:nvPr/>
      </p:nvGrpSpPr>
      <p:grpSpPr>
        <a:xfrm>
          <a:off x="0" y="0"/>
          <a:ext cx="0" cy="0"/>
          <a:chOff x="0" y="0"/>
          <a:chExt cx="0" cy="0"/>
        </a:xfrm>
      </p:grpSpPr>
      <p:grpSp>
        <p:nvGrpSpPr>
          <p:cNvPr id="177" name="Google Shape;177;p35"/>
          <p:cNvGrpSpPr/>
          <p:nvPr/>
        </p:nvGrpSpPr>
        <p:grpSpPr>
          <a:xfrm>
            <a:off x="6098378" y="5"/>
            <a:ext cx="3045625" cy="2030570"/>
            <a:chOff x="6098378" y="5"/>
            <a:chExt cx="3045625" cy="2030570"/>
          </a:xfrm>
        </p:grpSpPr>
        <p:sp>
          <p:nvSpPr>
            <p:cNvPr id="178" name="Google Shape;178;p35"/>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35"/>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35"/>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35"/>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35"/>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3" name="Google Shape;183;p35"/>
          <p:cNvSpPr txBox="1"/>
          <p:nvPr>
            <p:ph type="ctrTitle"/>
          </p:nvPr>
        </p:nvSpPr>
        <p:spPr>
          <a:xfrm>
            <a:off x="598100" y="1775222"/>
            <a:ext cx="8222100" cy="8388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4200"/>
              <a:buNone/>
              <a:defRPr sz="42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p:txBody>
      </p:sp>
      <p:sp>
        <p:nvSpPr>
          <p:cNvPr id="184" name="Google Shape;184;p35"/>
          <p:cNvSpPr txBox="1"/>
          <p:nvPr>
            <p:ph idx="1" type="subTitle"/>
          </p:nvPr>
        </p:nvSpPr>
        <p:spPr>
          <a:xfrm>
            <a:off x="311700" y="1158250"/>
            <a:ext cx="4466100" cy="24156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rmAutofit/>
          </a:bodyPr>
          <a:lstStyle>
            <a:lvl1pPr lvl="0" rtl="0">
              <a:lnSpc>
                <a:spcPct val="100000"/>
              </a:lnSpc>
              <a:spcBef>
                <a:spcPts val="0"/>
              </a:spcBef>
              <a:spcAft>
                <a:spcPts val="0"/>
              </a:spcAft>
              <a:buClr>
                <a:schemeClr val="lt1"/>
              </a:buClr>
              <a:buSzPts val="2100"/>
              <a:buNone/>
              <a:defRPr sz="2100">
                <a:solidFill>
                  <a:schemeClr val="lt1"/>
                </a:solidFill>
              </a:defRPr>
            </a:lvl1pPr>
            <a:lvl2pPr lvl="1" rtl="0">
              <a:lnSpc>
                <a:spcPct val="100000"/>
              </a:lnSpc>
              <a:spcBef>
                <a:spcPts val="0"/>
              </a:spcBef>
              <a:spcAft>
                <a:spcPts val="0"/>
              </a:spcAft>
              <a:buClr>
                <a:schemeClr val="lt1"/>
              </a:buClr>
              <a:buSzPts val="2100"/>
              <a:buNone/>
              <a:defRPr sz="2100">
                <a:solidFill>
                  <a:schemeClr val="lt1"/>
                </a:solidFill>
              </a:defRPr>
            </a:lvl2pPr>
            <a:lvl3pPr lvl="2" rtl="0">
              <a:lnSpc>
                <a:spcPct val="100000"/>
              </a:lnSpc>
              <a:spcBef>
                <a:spcPts val="0"/>
              </a:spcBef>
              <a:spcAft>
                <a:spcPts val="0"/>
              </a:spcAft>
              <a:buClr>
                <a:schemeClr val="lt1"/>
              </a:buClr>
              <a:buSzPts val="2100"/>
              <a:buNone/>
              <a:defRPr sz="2100">
                <a:solidFill>
                  <a:schemeClr val="lt1"/>
                </a:solidFill>
              </a:defRPr>
            </a:lvl3pPr>
            <a:lvl4pPr lvl="3" rtl="0">
              <a:lnSpc>
                <a:spcPct val="100000"/>
              </a:lnSpc>
              <a:spcBef>
                <a:spcPts val="0"/>
              </a:spcBef>
              <a:spcAft>
                <a:spcPts val="0"/>
              </a:spcAft>
              <a:buClr>
                <a:schemeClr val="lt1"/>
              </a:buClr>
              <a:buSzPts val="2100"/>
              <a:buNone/>
              <a:defRPr sz="2100">
                <a:solidFill>
                  <a:schemeClr val="lt1"/>
                </a:solidFill>
              </a:defRPr>
            </a:lvl4pPr>
            <a:lvl5pPr lvl="4" rtl="0">
              <a:lnSpc>
                <a:spcPct val="100000"/>
              </a:lnSpc>
              <a:spcBef>
                <a:spcPts val="0"/>
              </a:spcBef>
              <a:spcAft>
                <a:spcPts val="0"/>
              </a:spcAft>
              <a:buClr>
                <a:schemeClr val="lt1"/>
              </a:buClr>
              <a:buSzPts val="2100"/>
              <a:buNone/>
              <a:defRPr sz="2100">
                <a:solidFill>
                  <a:schemeClr val="lt1"/>
                </a:solidFill>
              </a:defRPr>
            </a:lvl5pPr>
            <a:lvl6pPr lvl="5" rtl="0">
              <a:lnSpc>
                <a:spcPct val="100000"/>
              </a:lnSpc>
              <a:spcBef>
                <a:spcPts val="0"/>
              </a:spcBef>
              <a:spcAft>
                <a:spcPts val="0"/>
              </a:spcAft>
              <a:buClr>
                <a:schemeClr val="lt1"/>
              </a:buClr>
              <a:buSzPts val="2100"/>
              <a:buNone/>
              <a:defRPr sz="2100">
                <a:solidFill>
                  <a:schemeClr val="lt1"/>
                </a:solidFill>
              </a:defRPr>
            </a:lvl6pPr>
            <a:lvl7pPr lvl="6" rtl="0">
              <a:lnSpc>
                <a:spcPct val="100000"/>
              </a:lnSpc>
              <a:spcBef>
                <a:spcPts val="0"/>
              </a:spcBef>
              <a:spcAft>
                <a:spcPts val="0"/>
              </a:spcAft>
              <a:buClr>
                <a:schemeClr val="lt1"/>
              </a:buClr>
              <a:buSzPts val="2100"/>
              <a:buNone/>
              <a:defRPr sz="2100">
                <a:solidFill>
                  <a:schemeClr val="lt1"/>
                </a:solidFill>
              </a:defRPr>
            </a:lvl7pPr>
            <a:lvl8pPr lvl="7" rtl="0">
              <a:lnSpc>
                <a:spcPct val="100000"/>
              </a:lnSpc>
              <a:spcBef>
                <a:spcPts val="0"/>
              </a:spcBef>
              <a:spcAft>
                <a:spcPts val="0"/>
              </a:spcAft>
              <a:buClr>
                <a:schemeClr val="lt1"/>
              </a:buClr>
              <a:buSzPts val="2100"/>
              <a:buNone/>
              <a:defRPr sz="2100">
                <a:solidFill>
                  <a:schemeClr val="lt1"/>
                </a:solidFill>
              </a:defRPr>
            </a:lvl8pPr>
            <a:lvl9pPr lvl="8" rtl="0">
              <a:lnSpc>
                <a:spcPct val="100000"/>
              </a:lnSpc>
              <a:spcBef>
                <a:spcPts val="0"/>
              </a:spcBef>
              <a:spcAft>
                <a:spcPts val="0"/>
              </a:spcAft>
              <a:buClr>
                <a:schemeClr val="lt1"/>
              </a:buClr>
              <a:buSzPts val="2100"/>
              <a:buNone/>
              <a:defRPr sz="2100">
                <a:solidFill>
                  <a:schemeClr val="lt1"/>
                </a:solidFill>
              </a:defRPr>
            </a:lvl9pPr>
          </a:lstStyle>
          <a:p/>
        </p:txBody>
      </p:sp>
      <p:sp>
        <p:nvSpPr>
          <p:cNvPr id="185" name="Google Shape;185;p35"/>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86" name="Shape 186"/>
        <p:cNvGrpSpPr/>
        <p:nvPr/>
      </p:nvGrpSpPr>
      <p:grpSpPr>
        <a:xfrm>
          <a:off x="0" y="0"/>
          <a:ext cx="0" cy="0"/>
          <a:chOff x="0" y="0"/>
          <a:chExt cx="0" cy="0"/>
        </a:xfrm>
      </p:grpSpPr>
      <p:grpSp>
        <p:nvGrpSpPr>
          <p:cNvPr id="187" name="Google Shape;187;p36"/>
          <p:cNvGrpSpPr/>
          <p:nvPr/>
        </p:nvGrpSpPr>
        <p:grpSpPr>
          <a:xfrm>
            <a:off x="6098378" y="5"/>
            <a:ext cx="3045625" cy="2030570"/>
            <a:chOff x="6098378" y="5"/>
            <a:chExt cx="3045625" cy="2030570"/>
          </a:xfrm>
        </p:grpSpPr>
        <p:sp>
          <p:nvSpPr>
            <p:cNvPr id="188" name="Google Shape;188;p36"/>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36"/>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36"/>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36"/>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36"/>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3" name="Google Shape;193;p36"/>
          <p:cNvSpPr txBox="1"/>
          <p:nvPr>
            <p:ph type="title"/>
          </p:nvPr>
        </p:nvSpPr>
        <p:spPr>
          <a:xfrm>
            <a:off x="598100" y="2152347"/>
            <a:ext cx="8222100" cy="838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4200"/>
              <a:buNone/>
              <a:defRPr sz="42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p:txBody>
      </p:sp>
      <p:sp>
        <p:nvSpPr>
          <p:cNvPr id="194" name="Google Shape;194;p36"/>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5" name="Shape 195"/>
        <p:cNvGrpSpPr/>
        <p:nvPr/>
      </p:nvGrpSpPr>
      <p:grpSpPr>
        <a:xfrm>
          <a:off x="0" y="0"/>
          <a:ext cx="0" cy="0"/>
          <a:chOff x="0" y="0"/>
          <a:chExt cx="0" cy="0"/>
        </a:xfrm>
      </p:grpSpPr>
      <p:grpSp>
        <p:nvGrpSpPr>
          <p:cNvPr id="196" name="Google Shape;196;p37"/>
          <p:cNvGrpSpPr/>
          <p:nvPr/>
        </p:nvGrpSpPr>
        <p:grpSpPr>
          <a:xfrm>
            <a:off x="0" y="3903669"/>
            <a:ext cx="9144000" cy="1239925"/>
            <a:chOff x="0" y="3903669"/>
            <a:chExt cx="9144000" cy="1239925"/>
          </a:xfrm>
        </p:grpSpPr>
        <p:sp>
          <p:nvSpPr>
            <p:cNvPr id="197" name="Google Shape;197;p37"/>
            <p:cNvSpPr/>
            <p:nvPr/>
          </p:nvSpPr>
          <p:spPr>
            <a:xfrm>
              <a:off x="8154895"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37"/>
            <p:cNvSpPr/>
            <p:nvPr/>
          </p:nvSpPr>
          <p:spPr>
            <a:xfrm flipH="1">
              <a:off x="6181163"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37"/>
            <p:cNvSpPr/>
            <p:nvPr/>
          </p:nvSpPr>
          <p:spPr>
            <a:xfrm>
              <a:off x="7170274" y="3903669"/>
              <a:ext cx="989100" cy="987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37"/>
            <p:cNvSpPr/>
            <p:nvPr/>
          </p:nvSpPr>
          <p:spPr>
            <a:xfrm rot="10800000">
              <a:off x="8154757" y="3903682"/>
              <a:ext cx="989100" cy="9879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37"/>
            <p:cNvSpPr/>
            <p:nvPr/>
          </p:nvSpPr>
          <p:spPr>
            <a:xfrm>
              <a:off x="0" y="4891594"/>
              <a:ext cx="9144000" cy="252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2" name="Google Shape;202;p37"/>
          <p:cNvSpPr txBox="1"/>
          <p:nvPr>
            <p:ph type="title"/>
          </p:nvPr>
        </p:nvSpPr>
        <p:spPr>
          <a:xfrm>
            <a:off x="311700" y="410000"/>
            <a:ext cx="8520600" cy="6078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03" name="Google Shape;203;p37"/>
          <p:cNvSpPr txBox="1"/>
          <p:nvPr>
            <p:ph idx="1" type="body"/>
          </p:nvPr>
        </p:nvSpPr>
        <p:spPr>
          <a:xfrm>
            <a:off x="311700" y="1229875"/>
            <a:ext cx="8520600" cy="33390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04" name="Google Shape;204;p37"/>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5" name="Shape 205"/>
        <p:cNvGrpSpPr/>
        <p:nvPr/>
      </p:nvGrpSpPr>
      <p:grpSpPr>
        <a:xfrm>
          <a:off x="0" y="0"/>
          <a:ext cx="0" cy="0"/>
          <a:chOff x="0" y="0"/>
          <a:chExt cx="0" cy="0"/>
        </a:xfrm>
      </p:grpSpPr>
      <p:sp>
        <p:nvSpPr>
          <p:cNvPr id="206" name="Google Shape;206;p38"/>
          <p:cNvSpPr txBox="1"/>
          <p:nvPr>
            <p:ph type="title"/>
          </p:nvPr>
        </p:nvSpPr>
        <p:spPr>
          <a:xfrm>
            <a:off x="311700" y="410000"/>
            <a:ext cx="8520600" cy="6078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07" name="Google Shape;207;p38"/>
          <p:cNvSpPr txBox="1"/>
          <p:nvPr>
            <p:ph idx="1" type="body"/>
          </p:nvPr>
        </p:nvSpPr>
        <p:spPr>
          <a:xfrm>
            <a:off x="311700" y="1229975"/>
            <a:ext cx="3999900" cy="33390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08" name="Google Shape;208;p38"/>
          <p:cNvSpPr txBox="1"/>
          <p:nvPr>
            <p:ph idx="2" type="body"/>
          </p:nvPr>
        </p:nvSpPr>
        <p:spPr>
          <a:xfrm>
            <a:off x="4832400" y="1229975"/>
            <a:ext cx="3999900" cy="33390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09" name="Google Shape;209;p38"/>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0" name="Shape 210"/>
        <p:cNvGrpSpPr/>
        <p:nvPr/>
      </p:nvGrpSpPr>
      <p:grpSpPr>
        <a:xfrm>
          <a:off x="0" y="0"/>
          <a:ext cx="0" cy="0"/>
          <a:chOff x="0" y="0"/>
          <a:chExt cx="0" cy="0"/>
        </a:xfrm>
      </p:grpSpPr>
      <p:sp>
        <p:nvSpPr>
          <p:cNvPr id="211" name="Google Shape;211;p39"/>
          <p:cNvSpPr txBox="1"/>
          <p:nvPr>
            <p:ph type="title"/>
          </p:nvPr>
        </p:nvSpPr>
        <p:spPr>
          <a:xfrm>
            <a:off x="311700" y="410000"/>
            <a:ext cx="8520600" cy="6078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12" name="Google Shape;212;p39"/>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13" name="Shape 213"/>
        <p:cNvGrpSpPr/>
        <p:nvPr/>
      </p:nvGrpSpPr>
      <p:grpSpPr>
        <a:xfrm>
          <a:off x="0" y="0"/>
          <a:ext cx="0" cy="0"/>
          <a:chOff x="0" y="0"/>
          <a:chExt cx="0" cy="0"/>
        </a:xfrm>
      </p:grpSpPr>
      <p:sp>
        <p:nvSpPr>
          <p:cNvPr id="214" name="Google Shape;214;p40"/>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15" name="Google Shape;215;p40"/>
          <p:cNvSpPr txBox="1"/>
          <p:nvPr>
            <p:ph idx="1" type="body"/>
          </p:nvPr>
        </p:nvSpPr>
        <p:spPr>
          <a:xfrm>
            <a:off x="311700" y="1465804"/>
            <a:ext cx="2808000" cy="31032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16" name="Google Shape;216;p40"/>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4"/>
        </a:solidFill>
      </p:bgPr>
    </p:bg>
    <p:spTree>
      <p:nvGrpSpPr>
        <p:cNvPr id="217" name="Shape 217"/>
        <p:cNvGrpSpPr/>
        <p:nvPr/>
      </p:nvGrpSpPr>
      <p:grpSpPr>
        <a:xfrm>
          <a:off x="0" y="0"/>
          <a:ext cx="0" cy="0"/>
          <a:chOff x="0" y="0"/>
          <a:chExt cx="0" cy="0"/>
        </a:xfrm>
      </p:grpSpPr>
      <p:grpSp>
        <p:nvGrpSpPr>
          <p:cNvPr id="218" name="Google Shape;218;p41"/>
          <p:cNvGrpSpPr/>
          <p:nvPr/>
        </p:nvGrpSpPr>
        <p:grpSpPr>
          <a:xfrm>
            <a:off x="6098378" y="5"/>
            <a:ext cx="3045625" cy="2030570"/>
            <a:chOff x="6098378" y="5"/>
            <a:chExt cx="3045625" cy="2030570"/>
          </a:xfrm>
        </p:grpSpPr>
        <p:sp>
          <p:nvSpPr>
            <p:cNvPr id="219" name="Google Shape;219;p41"/>
            <p:cNvSpPr/>
            <p:nvPr/>
          </p:nvSpPr>
          <p:spPr>
            <a:xfrm>
              <a:off x="8128803" y="16"/>
              <a:ext cx="1015200" cy="1015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41"/>
            <p:cNvSpPr/>
            <p:nvPr/>
          </p:nvSpPr>
          <p:spPr>
            <a:xfrm flipH="1">
              <a:off x="7113463" y="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41"/>
            <p:cNvSpPr/>
            <p:nvPr/>
          </p:nvSpPr>
          <p:spPr>
            <a:xfrm flipH="1" rot="10800000">
              <a:off x="7113588" y="107"/>
              <a:ext cx="1015200" cy="10152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41"/>
            <p:cNvSpPr/>
            <p:nvPr/>
          </p:nvSpPr>
          <p:spPr>
            <a:xfrm rot="10800000">
              <a:off x="6098378" y="97"/>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41"/>
            <p:cNvSpPr/>
            <p:nvPr/>
          </p:nvSpPr>
          <p:spPr>
            <a:xfrm rot="10800000">
              <a:off x="8128789" y="101537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4" name="Google Shape;224;p41"/>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225" name="Google Shape;225;p41"/>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26" name="Shape 226"/>
        <p:cNvGrpSpPr/>
        <p:nvPr/>
      </p:nvGrpSpPr>
      <p:grpSpPr>
        <a:xfrm>
          <a:off x="0" y="0"/>
          <a:ext cx="0" cy="0"/>
          <a:chOff x="0" y="0"/>
          <a:chExt cx="0" cy="0"/>
        </a:xfrm>
      </p:grpSpPr>
      <p:sp>
        <p:nvSpPr>
          <p:cNvPr id="227" name="Google Shape;227;p42"/>
          <p:cNvSpPr/>
          <p:nvPr/>
        </p:nvSpPr>
        <p:spPr>
          <a:xfrm>
            <a:off x="4572000" y="-1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8" name="Google Shape;228;p42"/>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229" name="Google Shape;229;p42"/>
          <p:cNvSpPr txBox="1"/>
          <p:nvPr>
            <p:ph type="title"/>
          </p:nvPr>
        </p:nvSpPr>
        <p:spPr>
          <a:xfrm>
            <a:off x="265500" y="1151100"/>
            <a:ext cx="4045200" cy="1564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30" name="Google Shape;230;p42"/>
          <p:cNvSpPr txBox="1"/>
          <p:nvPr>
            <p:ph idx="1" type="subTitle"/>
          </p:nvPr>
        </p:nvSpPr>
        <p:spPr>
          <a:xfrm>
            <a:off x="265500" y="2769001"/>
            <a:ext cx="4045200" cy="12693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31" name="Google Shape;231;p42"/>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232" name="Google Shape;232;p42"/>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33" name="Shape 233"/>
        <p:cNvGrpSpPr/>
        <p:nvPr/>
      </p:nvGrpSpPr>
      <p:grpSpPr>
        <a:xfrm>
          <a:off x="0" y="0"/>
          <a:ext cx="0" cy="0"/>
          <a:chOff x="0" y="0"/>
          <a:chExt cx="0" cy="0"/>
        </a:xfrm>
      </p:grpSpPr>
      <p:sp>
        <p:nvSpPr>
          <p:cNvPr id="234" name="Google Shape;234;p43"/>
          <p:cNvSpPr txBox="1"/>
          <p:nvPr>
            <p:ph idx="1" type="body"/>
          </p:nvPr>
        </p:nvSpPr>
        <p:spPr>
          <a:xfrm>
            <a:off x="319500" y="4230575"/>
            <a:ext cx="5998800" cy="5988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235" name="Google Shape;235;p43"/>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8" name="Google Shape;28;p5"/>
          <p:cNvSpPr txBox="1"/>
          <p:nvPr>
            <p:ph idx="1" type="body"/>
          </p:nvPr>
        </p:nvSpPr>
        <p:spPr>
          <a:xfrm>
            <a:off x="471900" y="1919075"/>
            <a:ext cx="3999900" cy="2710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9" name="Google Shape;29;p5"/>
          <p:cNvSpPr txBox="1"/>
          <p:nvPr>
            <p:ph idx="2" type="body"/>
          </p:nvPr>
        </p:nvSpPr>
        <p:spPr>
          <a:xfrm>
            <a:off x="4694250" y="1919075"/>
            <a:ext cx="3999900" cy="2710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0" name="Google Shape;30;p5"/>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236" name="Shape 236"/>
        <p:cNvGrpSpPr/>
        <p:nvPr/>
      </p:nvGrpSpPr>
      <p:grpSpPr>
        <a:xfrm>
          <a:off x="0" y="0"/>
          <a:ext cx="0" cy="0"/>
          <a:chOff x="0" y="0"/>
          <a:chExt cx="0" cy="0"/>
        </a:xfrm>
      </p:grpSpPr>
      <p:grpSp>
        <p:nvGrpSpPr>
          <p:cNvPr id="237" name="Google Shape;237;p44"/>
          <p:cNvGrpSpPr/>
          <p:nvPr/>
        </p:nvGrpSpPr>
        <p:grpSpPr>
          <a:xfrm>
            <a:off x="6098378" y="5"/>
            <a:ext cx="3045625" cy="2030570"/>
            <a:chOff x="6098378" y="5"/>
            <a:chExt cx="3045625" cy="2030570"/>
          </a:xfrm>
        </p:grpSpPr>
        <p:sp>
          <p:nvSpPr>
            <p:cNvPr id="238" name="Google Shape;238;p44"/>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44"/>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44"/>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44"/>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44"/>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3" name="Google Shape;243;p44"/>
          <p:cNvSpPr txBox="1"/>
          <p:nvPr>
            <p:ph hasCustomPrompt="1" type="title"/>
          </p:nvPr>
        </p:nvSpPr>
        <p:spPr>
          <a:xfrm>
            <a:off x="311700" y="1256050"/>
            <a:ext cx="8520600" cy="20307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lt1"/>
              </a:buClr>
              <a:buSzPts val="12000"/>
              <a:buNone/>
              <a:defRPr sz="12000">
                <a:solidFill>
                  <a:schemeClr val="lt1"/>
                </a:solidFill>
              </a:defRPr>
            </a:lvl1pPr>
            <a:lvl2pPr lvl="1" rtl="0" algn="ctr">
              <a:spcBef>
                <a:spcPts val="0"/>
              </a:spcBef>
              <a:spcAft>
                <a:spcPts val="0"/>
              </a:spcAft>
              <a:buClr>
                <a:schemeClr val="lt1"/>
              </a:buClr>
              <a:buSzPts val="12000"/>
              <a:buNone/>
              <a:defRPr sz="12000">
                <a:solidFill>
                  <a:schemeClr val="lt1"/>
                </a:solidFill>
              </a:defRPr>
            </a:lvl2pPr>
            <a:lvl3pPr lvl="2" rtl="0" algn="ctr">
              <a:spcBef>
                <a:spcPts val="0"/>
              </a:spcBef>
              <a:spcAft>
                <a:spcPts val="0"/>
              </a:spcAft>
              <a:buClr>
                <a:schemeClr val="lt1"/>
              </a:buClr>
              <a:buSzPts val="12000"/>
              <a:buNone/>
              <a:defRPr sz="12000">
                <a:solidFill>
                  <a:schemeClr val="lt1"/>
                </a:solidFill>
              </a:defRPr>
            </a:lvl3pPr>
            <a:lvl4pPr lvl="3" rtl="0" algn="ctr">
              <a:spcBef>
                <a:spcPts val="0"/>
              </a:spcBef>
              <a:spcAft>
                <a:spcPts val="0"/>
              </a:spcAft>
              <a:buClr>
                <a:schemeClr val="lt1"/>
              </a:buClr>
              <a:buSzPts val="12000"/>
              <a:buNone/>
              <a:defRPr sz="12000">
                <a:solidFill>
                  <a:schemeClr val="lt1"/>
                </a:solidFill>
              </a:defRPr>
            </a:lvl4pPr>
            <a:lvl5pPr lvl="4" rtl="0" algn="ctr">
              <a:spcBef>
                <a:spcPts val="0"/>
              </a:spcBef>
              <a:spcAft>
                <a:spcPts val="0"/>
              </a:spcAft>
              <a:buClr>
                <a:schemeClr val="lt1"/>
              </a:buClr>
              <a:buSzPts val="12000"/>
              <a:buNone/>
              <a:defRPr sz="12000">
                <a:solidFill>
                  <a:schemeClr val="lt1"/>
                </a:solidFill>
              </a:defRPr>
            </a:lvl5pPr>
            <a:lvl6pPr lvl="5" rtl="0" algn="ctr">
              <a:spcBef>
                <a:spcPts val="0"/>
              </a:spcBef>
              <a:spcAft>
                <a:spcPts val="0"/>
              </a:spcAft>
              <a:buClr>
                <a:schemeClr val="lt1"/>
              </a:buClr>
              <a:buSzPts val="12000"/>
              <a:buNone/>
              <a:defRPr sz="12000">
                <a:solidFill>
                  <a:schemeClr val="lt1"/>
                </a:solidFill>
              </a:defRPr>
            </a:lvl6pPr>
            <a:lvl7pPr lvl="6" rtl="0" algn="ctr">
              <a:spcBef>
                <a:spcPts val="0"/>
              </a:spcBef>
              <a:spcAft>
                <a:spcPts val="0"/>
              </a:spcAft>
              <a:buClr>
                <a:schemeClr val="lt1"/>
              </a:buClr>
              <a:buSzPts val="12000"/>
              <a:buNone/>
              <a:defRPr sz="12000">
                <a:solidFill>
                  <a:schemeClr val="lt1"/>
                </a:solidFill>
              </a:defRPr>
            </a:lvl7pPr>
            <a:lvl8pPr lvl="7" rtl="0" algn="ctr">
              <a:spcBef>
                <a:spcPts val="0"/>
              </a:spcBef>
              <a:spcAft>
                <a:spcPts val="0"/>
              </a:spcAft>
              <a:buClr>
                <a:schemeClr val="lt1"/>
              </a:buClr>
              <a:buSzPts val="12000"/>
              <a:buNone/>
              <a:defRPr sz="12000">
                <a:solidFill>
                  <a:schemeClr val="lt1"/>
                </a:solidFill>
              </a:defRPr>
            </a:lvl8pPr>
            <a:lvl9pPr lvl="8" rtl="0" algn="ctr">
              <a:spcBef>
                <a:spcPts val="0"/>
              </a:spcBef>
              <a:spcAft>
                <a:spcPts val="0"/>
              </a:spcAft>
              <a:buClr>
                <a:schemeClr val="lt1"/>
              </a:buClr>
              <a:buSzPts val="12000"/>
              <a:buNone/>
              <a:defRPr sz="12000">
                <a:solidFill>
                  <a:schemeClr val="lt1"/>
                </a:solidFill>
              </a:defRPr>
            </a:lvl9pPr>
          </a:lstStyle>
          <a:p>
            <a:r>
              <a:t>xx%</a:t>
            </a:r>
          </a:p>
        </p:txBody>
      </p:sp>
      <p:sp>
        <p:nvSpPr>
          <p:cNvPr id="244" name="Google Shape;244;p44"/>
          <p:cNvSpPr txBox="1"/>
          <p:nvPr>
            <p:ph idx="1" type="body"/>
          </p:nvPr>
        </p:nvSpPr>
        <p:spPr>
          <a:xfrm>
            <a:off x="311700" y="3369225"/>
            <a:ext cx="8520600" cy="12819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Clr>
                <a:schemeClr val="lt1"/>
              </a:buClr>
              <a:buSzPts val="1800"/>
              <a:buChar char="●"/>
              <a:defRPr>
                <a:solidFill>
                  <a:schemeClr val="lt1"/>
                </a:solidFill>
              </a:defRPr>
            </a:lvl1pPr>
            <a:lvl2pPr indent="-317500" lvl="1" marL="914400" rtl="0" algn="ctr">
              <a:spcBef>
                <a:spcPts val="0"/>
              </a:spcBef>
              <a:spcAft>
                <a:spcPts val="0"/>
              </a:spcAft>
              <a:buClr>
                <a:schemeClr val="lt1"/>
              </a:buClr>
              <a:buSzPts val="1400"/>
              <a:buChar char="○"/>
              <a:defRPr>
                <a:solidFill>
                  <a:schemeClr val="lt1"/>
                </a:solidFill>
              </a:defRPr>
            </a:lvl2pPr>
            <a:lvl3pPr indent="-317500" lvl="2" marL="1371600" rtl="0" algn="ctr">
              <a:spcBef>
                <a:spcPts val="0"/>
              </a:spcBef>
              <a:spcAft>
                <a:spcPts val="0"/>
              </a:spcAft>
              <a:buClr>
                <a:schemeClr val="lt1"/>
              </a:buClr>
              <a:buSzPts val="1400"/>
              <a:buChar char="■"/>
              <a:defRPr>
                <a:solidFill>
                  <a:schemeClr val="lt1"/>
                </a:solidFill>
              </a:defRPr>
            </a:lvl3pPr>
            <a:lvl4pPr indent="-317500" lvl="3" marL="1828800" rtl="0" algn="ctr">
              <a:spcBef>
                <a:spcPts val="0"/>
              </a:spcBef>
              <a:spcAft>
                <a:spcPts val="0"/>
              </a:spcAft>
              <a:buClr>
                <a:schemeClr val="lt1"/>
              </a:buClr>
              <a:buSzPts val="1400"/>
              <a:buChar char="●"/>
              <a:defRPr>
                <a:solidFill>
                  <a:schemeClr val="lt1"/>
                </a:solidFill>
              </a:defRPr>
            </a:lvl4pPr>
            <a:lvl5pPr indent="-317500" lvl="4" marL="2286000" rtl="0" algn="ctr">
              <a:spcBef>
                <a:spcPts val="0"/>
              </a:spcBef>
              <a:spcAft>
                <a:spcPts val="0"/>
              </a:spcAft>
              <a:buClr>
                <a:schemeClr val="lt1"/>
              </a:buClr>
              <a:buSzPts val="1400"/>
              <a:buChar char="○"/>
              <a:defRPr>
                <a:solidFill>
                  <a:schemeClr val="lt1"/>
                </a:solidFill>
              </a:defRPr>
            </a:lvl5pPr>
            <a:lvl6pPr indent="-317500" lvl="5" marL="2743200" rtl="0" algn="ctr">
              <a:spcBef>
                <a:spcPts val="0"/>
              </a:spcBef>
              <a:spcAft>
                <a:spcPts val="0"/>
              </a:spcAft>
              <a:buClr>
                <a:schemeClr val="lt1"/>
              </a:buClr>
              <a:buSzPts val="1400"/>
              <a:buChar char="■"/>
              <a:defRPr>
                <a:solidFill>
                  <a:schemeClr val="lt1"/>
                </a:solidFill>
              </a:defRPr>
            </a:lvl6pPr>
            <a:lvl7pPr indent="-317500" lvl="6" marL="3200400" rtl="0" algn="ctr">
              <a:spcBef>
                <a:spcPts val="0"/>
              </a:spcBef>
              <a:spcAft>
                <a:spcPts val="0"/>
              </a:spcAft>
              <a:buClr>
                <a:schemeClr val="lt1"/>
              </a:buClr>
              <a:buSzPts val="1400"/>
              <a:buChar char="●"/>
              <a:defRPr>
                <a:solidFill>
                  <a:schemeClr val="lt1"/>
                </a:solidFill>
              </a:defRPr>
            </a:lvl7pPr>
            <a:lvl8pPr indent="-317500" lvl="7" marL="3657600" rtl="0" algn="ctr">
              <a:spcBef>
                <a:spcPts val="0"/>
              </a:spcBef>
              <a:spcAft>
                <a:spcPts val="0"/>
              </a:spcAft>
              <a:buClr>
                <a:schemeClr val="lt1"/>
              </a:buClr>
              <a:buSzPts val="1400"/>
              <a:buChar char="○"/>
              <a:defRPr>
                <a:solidFill>
                  <a:schemeClr val="lt1"/>
                </a:solidFill>
              </a:defRPr>
            </a:lvl8pPr>
            <a:lvl9pPr indent="-317500" lvl="8" marL="4114800" rtl="0" algn="ctr">
              <a:spcBef>
                <a:spcPts val="0"/>
              </a:spcBef>
              <a:spcAft>
                <a:spcPts val="0"/>
              </a:spcAft>
              <a:buClr>
                <a:schemeClr val="lt1"/>
              </a:buClr>
              <a:buSzPts val="1400"/>
              <a:buChar char="■"/>
              <a:defRPr>
                <a:solidFill>
                  <a:schemeClr val="lt1"/>
                </a:solidFill>
              </a:defRPr>
            </a:lvl9pPr>
          </a:lstStyle>
          <a:p/>
        </p:txBody>
      </p:sp>
      <p:sp>
        <p:nvSpPr>
          <p:cNvPr id="245" name="Google Shape;245;p44"/>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46" name="Shape 246"/>
        <p:cNvGrpSpPr/>
        <p:nvPr/>
      </p:nvGrpSpPr>
      <p:grpSpPr>
        <a:xfrm>
          <a:off x="0" y="0"/>
          <a:ext cx="0" cy="0"/>
          <a:chOff x="0" y="0"/>
          <a:chExt cx="0" cy="0"/>
        </a:xfrm>
      </p:grpSpPr>
      <p:sp>
        <p:nvSpPr>
          <p:cNvPr id="247" name="Google Shape;247;p45"/>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1" name="Shape 251"/>
        <p:cNvGrpSpPr/>
        <p:nvPr/>
      </p:nvGrpSpPr>
      <p:grpSpPr>
        <a:xfrm>
          <a:off x="0" y="0"/>
          <a:ext cx="0" cy="0"/>
          <a:chOff x="0" y="0"/>
          <a:chExt cx="0" cy="0"/>
        </a:xfrm>
      </p:grpSpPr>
      <p:sp>
        <p:nvSpPr>
          <p:cNvPr id="252" name="Google Shape;252;p47"/>
          <p:cNvSpPr txBox="1"/>
          <p:nvPr>
            <p:ph type="ctrTitle"/>
          </p:nvPr>
        </p:nvSpPr>
        <p:spPr>
          <a:xfrm>
            <a:off x="311708" y="744575"/>
            <a:ext cx="8520600" cy="2052600"/>
          </a:xfrm>
          <a:prstGeom prst="rect">
            <a:avLst/>
          </a:prstGeom>
          <a:noFill/>
          <a:ln>
            <a:noFill/>
          </a:ln>
        </p:spPr>
        <p:txBody>
          <a:bodyPr anchorCtr="0" anchor="b" bIns="79125" lIns="79125" spcFirstLastPara="1" rIns="79125" wrap="square" tIns="79125">
            <a:noAutofit/>
          </a:bodyPr>
          <a:lstStyle>
            <a:lvl1pPr lvl="0" rtl="0" algn="ctr">
              <a:spcBef>
                <a:spcPts val="0"/>
              </a:spcBef>
              <a:spcAft>
                <a:spcPts val="0"/>
              </a:spcAft>
              <a:buClr>
                <a:schemeClr val="accent1"/>
              </a:buClr>
              <a:buSzPts val="4500"/>
              <a:buFont typeface="Calibri"/>
              <a:buNone/>
              <a:defRPr sz="4500"/>
            </a:lvl1pPr>
            <a:lvl2pPr lvl="1" rtl="0" algn="ctr">
              <a:spcBef>
                <a:spcPts val="0"/>
              </a:spcBef>
              <a:spcAft>
                <a:spcPts val="0"/>
              </a:spcAft>
              <a:buSzPts val="4500"/>
              <a:buNone/>
              <a:defRPr sz="4500"/>
            </a:lvl2pPr>
            <a:lvl3pPr lvl="2" rtl="0" algn="ctr">
              <a:spcBef>
                <a:spcPts val="0"/>
              </a:spcBef>
              <a:spcAft>
                <a:spcPts val="0"/>
              </a:spcAft>
              <a:buSzPts val="4500"/>
              <a:buNone/>
              <a:defRPr sz="4500"/>
            </a:lvl3pPr>
            <a:lvl4pPr lvl="3" rtl="0" algn="ctr">
              <a:spcBef>
                <a:spcPts val="0"/>
              </a:spcBef>
              <a:spcAft>
                <a:spcPts val="0"/>
              </a:spcAft>
              <a:buSzPts val="4500"/>
              <a:buNone/>
              <a:defRPr sz="4500"/>
            </a:lvl4pPr>
            <a:lvl5pPr lvl="4" rtl="0" algn="ctr">
              <a:spcBef>
                <a:spcPts val="0"/>
              </a:spcBef>
              <a:spcAft>
                <a:spcPts val="0"/>
              </a:spcAft>
              <a:buSzPts val="4500"/>
              <a:buNone/>
              <a:defRPr sz="4500"/>
            </a:lvl5pPr>
            <a:lvl6pPr lvl="5" rtl="0" algn="ctr">
              <a:spcBef>
                <a:spcPts val="0"/>
              </a:spcBef>
              <a:spcAft>
                <a:spcPts val="0"/>
              </a:spcAft>
              <a:buSzPts val="4500"/>
              <a:buNone/>
              <a:defRPr sz="4500"/>
            </a:lvl6pPr>
            <a:lvl7pPr lvl="6" rtl="0" algn="ctr">
              <a:spcBef>
                <a:spcPts val="0"/>
              </a:spcBef>
              <a:spcAft>
                <a:spcPts val="0"/>
              </a:spcAft>
              <a:buSzPts val="4500"/>
              <a:buNone/>
              <a:defRPr sz="4500"/>
            </a:lvl7pPr>
            <a:lvl8pPr lvl="7" rtl="0" algn="ctr">
              <a:spcBef>
                <a:spcPts val="0"/>
              </a:spcBef>
              <a:spcAft>
                <a:spcPts val="0"/>
              </a:spcAft>
              <a:buSzPts val="4500"/>
              <a:buNone/>
              <a:defRPr sz="4500"/>
            </a:lvl8pPr>
            <a:lvl9pPr lvl="8" rtl="0" algn="ctr">
              <a:spcBef>
                <a:spcPts val="0"/>
              </a:spcBef>
              <a:spcAft>
                <a:spcPts val="0"/>
              </a:spcAft>
              <a:buSzPts val="4500"/>
              <a:buNone/>
              <a:defRPr sz="4500"/>
            </a:lvl9pPr>
          </a:lstStyle>
          <a:p/>
        </p:txBody>
      </p:sp>
      <p:sp>
        <p:nvSpPr>
          <p:cNvPr id="253" name="Google Shape;253;p47"/>
          <p:cNvSpPr txBox="1"/>
          <p:nvPr>
            <p:ph idx="1" type="subTitle"/>
          </p:nvPr>
        </p:nvSpPr>
        <p:spPr>
          <a:xfrm>
            <a:off x="311700" y="2834125"/>
            <a:ext cx="8520600" cy="792600"/>
          </a:xfrm>
          <a:prstGeom prst="rect">
            <a:avLst/>
          </a:prstGeom>
          <a:noFill/>
          <a:ln>
            <a:noFill/>
          </a:ln>
        </p:spPr>
        <p:txBody>
          <a:bodyPr anchorCtr="0" anchor="t" bIns="79125" lIns="79125" spcFirstLastPara="1" rIns="79125" wrap="square" tIns="791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Clr>
                <a:schemeClr val="dk2"/>
              </a:buClr>
              <a:buSzPts val="2400"/>
              <a:buNone/>
              <a:defRPr sz="2400"/>
            </a:lvl2pPr>
            <a:lvl3pPr lvl="2" rtl="0" algn="ctr">
              <a:lnSpc>
                <a:spcPct val="100000"/>
              </a:lnSpc>
              <a:spcBef>
                <a:spcPts val="0"/>
              </a:spcBef>
              <a:spcAft>
                <a:spcPts val="0"/>
              </a:spcAft>
              <a:buClr>
                <a:schemeClr val="dk2"/>
              </a:buClr>
              <a:buSzPts val="2400"/>
              <a:buNone/>
              <a:defRPr sz="2400"/>
            </a:lvl3pPr>
            <a:lvl4pPr lvl="3" rtl="0" algn="ctr">
              <a:lnSpc>
                <a:spcPct val="100000"/>
              </a:lnSpc>
              <a:spcBef>
                <a:spcPts val="0"/>
              </a:spcBef>
              <a:spcAft>
                <a:spcPts val="0"/>
              </a:spcAft>
              <a:buClr>
                <a:schemeClr val="dk2"/>
              </a:buClr>
              <a:buSzPts val="2400"/>
              <a:buNone/>
              <a:defRPr sz="2400"/>
            </a:lvl4pPr>
            <a:lvl5pPr lvl="4" rtl="0" algn="ctr">
              <a:lnSpc>
                <a:spcPct val="100000"/>
              </a:lnSpc>
              <a:spcBef>
                <a:spcPts val="0"/>
              </a:spcBef>
              <a:spcAft>
                <a:spcPts val="0"/>
              </a:spcAft>
              <a:buClr>
                <a:schemeClr val="dk2"/>
              </a:buClr>
              <a:buSzPts val="2400"/>
              <a:buNone/>
              <a:defRPr sz="2400"/>
            </a:lvl5pPr>
            <a:lvl6pPr lvl="5" rtl="0" algn="ctr">
              <a:lnSpc>
                <a:spcPct val="100000"/>
              </a:lnSpc>
              <a:spcBef>
                <a:spcPts val="0"/>
              </a:spcBef>
              <a:spcAft>
                <a:spcPts val="0"/>
              </a:spcAft>
              <a:buClr>
                <a:schemeClr val="dk1"/>
              </a:buClr>
              <a:buSzPts val="2400"/>
              <a:buNone/>
              <a:defRPr sz="2400"/>
            </a:lvl6pPr>
            <a:lvl7pPr lvl="6" rtl="0" algn="ctr">
              <a:lnSpc>
                <a:spcPct val="100000"/>
              </a:lnSpc>
              <a:spcBef>
                <a:spcPts val="0"/>
              </a:spcBef>
              <a:spcAft>
                <a:spcPts val="0"/>
              </a:spcAft>
              <a:buClr>
                <a:schemeClr val="dk1"/>
              </a:buClr>
              <a:buSzPts val="2400"/>
              <a:buNone/>
              <a:defRPr sz="2400"/>
            </a:lvl7pPr>
            <a:lvl8pPr lvl="7" rtl="0" algn="ctr">
              <a:lnSpc>
                <a:spcPct val="100000"/>
              </a:lnSpc>
              <a:spcBef>
                <a:spcPts val="0"/>
              </a:spcBef>
              <a:spcAft>
                <a:spcPts val="0"/>
              </a:spcAft>
              <a:buClr>
                <a:schemeClr val="dk1"/>
              </a:buClr>
              <a:buSzPts val="2400"/>
              <a:buNone/>
              <a:defRPr sz="2400"/>
            </a:lvl8pPr>
            <a:lvl9pPr lvl="8" rtl="0" algn="ctr">
              <a:lnSpc>
                <a:spcPct val="100000"/>
              </a:lnSpc>
              <a:spcBef>
                <a:spcPts val="0"/>
              </a:spcBef>
              <a:spcAft>
                <a:spcPts val="0"/>
              </a:spcAft>
              <a:buClr>
                <a:schemeClr val="dk1"/>
              </a:buClr>
              <a:buSzPts val="2400"/>
              <a:buNone/>
              <a:defRPr sz="2400"/>
            </a:lvl9pPr>
          </a:lstStyle>
          <a:p/>
        </p:txBody>
      </p:sp>
      <p:sp>
        <p:nvSpPr>
          <p:cNvPr id="254" name="Google Shape;254;p47"/>
          <p:cNvSpPr txBox="1"/>
          <p:nvPr>
            <p:ph idx="12" type="sldNum"/>
          </p:nvPr>
        </p:nvSpPr>
        <p:spPr>
          <a:xfrm>
            <a:off x="8472458" y="4663217"/>
            <a:ext cx="548700" cy="393600"/>
          </a:xfrm>
          <a:prstGeom prst="rect">
            <a:avLst/>
          </a:prstGeom>
          <a:noFill/>
          <a:ln>
            <a:noFill/>
          </a:ln>
        </p:spPr>
        <p:txBody>
          <a:bodyPr anchorCtr="0" anchor="ctr" bIns="79125" lIns="79125" spcFirstLastPara="1" rIns="79125" wrap="square" tIns="79125">
            <a:noAutofit/>
          </a:bodyPr>
          <a:lstStyle>
            <a:lvl1pPr indent="0" lvl="0" marL="0" marR="0" rtl="0" algn="r">
              <a:buClr>
                <a:schemeClr val="dk1"/>
              </a:buClr>
              <a:buSzPts val="1600"/>
              <a:buFont typeface="Calibri"/>
              <a:buNone/>
              <a:defRPr b="0" i="0" sz="1600" u="none" cap="none" strike="noStrike">
                <a:solidFill>
                  <a:schemeClr val="dk1"/>
                </a:solidFill>
                <a:latin typeface="Calibri"/>
                <a:ea typeface="Calibri"/>
                <a:cs typeface="Calibri"/>
                <a:sym typeface="Calibri"/>
              </a:defRPr>
            </a:lvl1pPr>
            <a:lvl2pPr indent="0" lvl="1" marL="0" marR="0" rtl="0" algn="r">
              <a:buClr>
                <a:schemeClr val="dk1"/>
              </a:buClr>
              <a:buSzPts val="1600"/>
              <a:buFont typeface="Calibri"/>
              <a:buNone/>
              <a:defRPr b="0" i="0" sz="1600" u="none" cap="none" strike="noStrike">
                <a:solidFill>
                  <a:schemeClr val="dk1"/>
                </a:solidFill>
                <a:latin typeface="Calibri"/>
                <a:ea typeface="Calibri"/>
                <a:cs typeface="Calibri"/>
                <a:sym typeface="Calibri"/>
              </a:defRPr>
            </a:lvl2pPr>
            <a:lvl3pPr indent="0" lvl="2" marL="0" marR="0" rtl="0" algn="r">
              <a:buClr>
                <a:schemeClr val="dk1"/>
              </a:buClr>
              <a:buSzPts val="1600"/>
              <a:buFont typeface="Calibri"/>
              <a:buNone/>
              <a:defRPr b="0" i="0" sz="1600" u="none" cap="none" strike="noStrike">
                <a:solidFill>
                  <a:schemeClr val="dk1"/>
                </a:solidFill>
                <a:latin typeface="Calibri"/>
                <a:ea typeface="Calibri"/>
                <a:cs typeface="Calibri"/>
                <a:sym typeface="Calibri"/>
              </a:defRPr>
            </a:lvl3pPr>
            <a:lvl4pPr indent="0" lvl="3" marL="0" marR="0" rtl="0" algn="r">
              <a:buClr>
                <a:schemeClr val="dk1"/>
              </a:buClr>
              <a:buSzPts val="1600"/>
              <a:buFont typeface="Calibri"/>
              <a:buNone/>
              <a:defRPr b="0" i="0" sz="1600" u="none" cap="none" strike="noStrike">
                <a:solidFill>
                  <a:schemeClr val="dk1"/>
                </a:solidFill>
                <a:latin typeface="Calibri"/>
                <a:ea typeface="Calibri"/>
                <a:cs typeface="Calibri"/>
                <a:sym typeface="Calibri"/>
              </a:defRPr>
            </a:lvl4pPr>
            <a:lvl5pPr indent="0" lvl="4" marL="0" marR="0" rtl="0" algn="r">
              <a:buClr>
                <a:schemeClr val="dk1"/>
              </a:buClr>
              <a:buSzPts val="1600"/>
              <a:buFont typeface="Calibri"/>
              <a:buNone/>
              <a:defRPr b="0" i="0" sz="1600" u="none" cap="none" strike="noStrike">
                <a:solidFill>
                  <a:schemeClr val="dk1"/>
                </a:solidFill>
                <a:latin typeface="Calibri"/>
                <a:ea typeface="Calibri"/>
                <a:cs typeface="Calibri"/>
                <a:sym typeface="Calibri"/>
              </a:defRPr>
            </a:lvl5pPr>
            <a:lvl6pPr indent="0" lvl="5" marL="0" marR="0" rtl="0" algn="r">
              <a:buClr>
                <a:schemeClr val="dk1"/>
              </a:buClr>
              <a:buSzPts val="1600"/>
              <a:buFont typeface="Calibri"/>
              <a:buNone/>
              <a:defRPr b="0" i="0" sz="1600" u="none" cap="none" strike="noStrike">
                <a:solidFill>
                  <a:schemeClr val="dk1"/>
                </a:solidFill>
                <a:latin typeface="Calibri"/>
                <a:ea typeface="Calibri"/>
                <a:cs typeface="Calibri"/>
                <a:sym typeface="Calibri"/>
              </a:defRPr>
            </a:lvl6pPr>
            <a:lvl7pPr indent="0" lvl="6" marL="0" marR="0" rtl="0" algn="r">
              <a:buClr>
                <a:schemeClr val="dk1"/>
              </a:buClr>
              <a:buSzPts val="1600"/>
              <a:buFont typeface="Calibri"/>
              <a:buNone/>
              <a:defRPr b="0" i="0" sz="1600" u="none" cap="none" strike="noStrike">
                <a:solidFill>
                  <a:schemeClr val="dk1"/>
                </a:solidFill>
                <a:latin typeface="Calibri"/>
                <a:ea typeface="Calibri"/>
                <a:cs typeface="Calibri"/>
                <a:sym typeface="Calibri"/>
              </a:defRPr>
            </a:lvl7pPr>
            <a:lvl8pPr indent="0" lvl="7" marL="0" marR="0" rtl="0" algn="r">
              <a:buClr>
                <a:schemeClr val="dk1"/>
              </a:buClr>
              <a:buSzPts val="1600"/>
              <a:buFont typeface="Calibri"/>
              <a:buNone/>
              <a:defRPr b="0" i="0" sz="1600" u="none" cap="none" strike="noStrike">
                <a:solidFill>
                  <a:schemeClr val="dk1"/>
                </a:solidFill>
                <a:latin typeface="Calibri"/>
                <a:ea typeface="Calibri"/>
                <a:cs typeface="Calibri"/>
                <a:sym typeface="Calibri"/>
              </a:defRPr>
            </a:lvl8pPr>
            <a:lvl9pPr indent="0" lvl="8" marL="0" marR="0" rtl="0" algn="r">
              <a:buClr>
                <a:schemeClr val="dk1"/>
              </a:buClr>
              <a:buSzPts val="1600"/>
              <a:buFont typeface="Calibri"/>
              <a:buNone/>
              <a:defRPr b="0" i="0" sz="16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1500">
        <p:fade/>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1">
    <p:spTree>
      <p:nvGrpSpPr>
        <p:cNvPr id="255" name="Shape 255"/>
        <p:cNvGrpSpPr/>
        <p:nvPr/>
      </p:nvGrpSpPr>
      <p:grpSpPr>
        <a:xfrm>
          <a:off x="0" y="0"/>
          <a:ext cx="0" cy="0"/>
          <a:chOff x="0" y="0"/>
          <a:chExt cx="0" cy="0"/>
        </a:xfrm>
      </p:grpSpPr>
      <p:sp>
        <p:nvSpPr>
          <p:cNvPr id="256" name="Google Shape;256;p48"/>
          <p:cNvSpPr txBox="1"/>
          <p:nvPr>
            <p:ph idx="1" type="body"/>
          </p:nvPr>
        </p:nvSpPr>
        <p:spPr>
          <a:xfrm>
            <a:off x="747692" y="1080000"/>
            <a:ext cx="7643100" cy="1128900"/>
          </a:xfrm>
          <a:prstGeom prst="rect">
            <a:avLst/>
          </a:prstGeom>
          <a:noFill/>
          <a:ln>
            <a:noFill/>
          </a:ln>
        </p:spPr>
        <p:txBody>
          <a:bodyPr anchorCtr="0" anchor="t" bIns="39550" lIns="77875" spcFirstLastPara="1" rIns="79125" wrap="square" tIns="39550">
            <a:spAutoFit/>
          </a:bodyPr>
          <a:lstStyle>
            <a:lvl1pPr indent="-330200" lvl="0" marL="457200" rtl="0" algn="l">
              <a:lnSpc>
                <a:spcPct val="110000"/>
              </a:lnSpc>
              <a:spcBef>
                <a:spcPts val="0"/>
              </a:spcBef>
              <a:spcAft>
                <a:spcPts val="0"/>
              </a:spcAft>
              <a:buClr>
                <a:schemeClr val="accent1"/>
              </a:buClr>
              <a:buSzPts val="1600"/>
              <a:buChar char="•"/>
              <a:defRPr/>
            </a:lvl1pPr>
            <a:lvl2pPr indent="-330200" lvl="1" marL="914400" rtl="0" algn="l">
              <a:spcBef>
                <a:spcPts val="0"/>
              </a:spcBef>
              <a:spcAft>
                <a:spcPts val="0"/>
              </a:spcAft>
              <a:buClr>
                <a:schemeClr val="accent1"/>
              </a:buClr>
              <a:buSzPts val="1600"/>
              <a:buChar char="–"/>
              <a:defRPr/>
            </a:lvl2pPr>
            <a:lvl3pPr indent="-330200" lvl="2" marL="1371600" rtl="0" algn="l">
              <a:spcBef>
                <a:spcPts val="0"/>
              </a:spcBef>
              <a:spcAft>
                <a:spcPts val="0"/>
              </a:spcAft>
              <a:buClr>
                <a:schemeClr val="accent1"/>
              </a:buClr>
              <a:buSzPts val="1600"/>
              <a:buChar char="•"/>
              <a:defRPr/>
            </a:lvl3pPr>
            <a:lvl4pPr indent="-330200" lvl="3" marL="1828800" rtl="0" algn="l">
              <a:spcBef>
                <a:spcPts val="0"/>
              </a:spcBef>
              <a:spcAft>
                <a:spcPts val="0"/>
              </a:spcAft>
              <a:buClr>
                <a:schemeClr val="accent1"/>
              </a:buClr>
              <a:buSzPts val="1600"/>
              <a:buChar char="–"/>
              <a:defRPr/>
            </a:lvl4pPr>
            <a:lvl5pPr indent="-330200" lvl="4" marL="2286000" rtl="0" algn="l">
              <a:spcBef>
                <a:spcPts val="0"/>
              </a:spcBef>
              <a:spcAft>
                <a:spcPts val="0"/>
              </a:spcAft>
              <a:buClr>
                <a:schemeClr val="accent1"/>
              </a:buClr>
              <a:buSzPts val="1600"/>
              <a:buChar char="»"/>
              <a:defRPr/>
            </a:lvl5pPr>
            <a:lvl6pPr indent="-330200" lvl="5" marL="2743200" rtl="0" algn="l">
              <a:spcBef>
                <a:spcPts val="300"/>
              </a:spcBef>
              <a:spcAft>
                <a:spcPts val="0"/>
              </a:spcAft>
              <a:buClr>
                <a:schemeClr val="dk1"/>
              </a:buClr>
              <a:buSzPts val="1600"/>
              <a:buChar char="•"/>
              <a:defRPr/>
            </a:lvl6pPr>
            <a:lvl7pPr indent="-330200" lvl="6" marL="3200400" rtl="0" algn="l">
              <a:spcBef>
                <a:spcPts val="300"/>
              </a:spcBef>
              <a:spcAft>
                <a:spcPts val="0"/>
              </a:spcAft>
              <a:buClr>
                <a:schemeClr val="dk1"/>
              </a:buClr>
              <a:buSzPts val="1600"/>
              <a:buChar char="•"/>
              <a:defRPr/>
            </a:lvl7pPr>
            <a:lvl8pPr indent="-330200" lvl="7" marL="3657600" rtl="0" algn="l">
              <a:spcBef>
                <a:spcPts val="300"/>
              </a:spcBef>
              <a:spcAft>
                <a:spcPts val="0"/>
              </a:spcAft>
              <a:buClr>
                <a:schemeClr val="dk1"/>
              </a:buClr>
              <a:buSzPts val="1600"/>
              <a:buChar char="•"/>
              <a:defRPr/>
            </a:lvl8pPr>
            <a:lvl9pPr indent="-330200" lvl="8" marL="4114800" rtl="0" algn="l">
              <a:spcBef>
                <a:spcPts val="300"/>
              </a:spcBef>
              <a:spcAft>
                <a:spcPts val="0"/>
              </a:spcAft>
              <a:buClr>
                <a:schemeClr val="dk1"/>
              </a:buClr>
              <a:buSzPts val="1600"/>
              <a:buChar char="•"/>
              <a:defRPr/>
            </a:lvl9pPr>
          </a:lstStyle>
          <a:p/>
        </p:txBody>
      </p:sp>
      <p:sp>
        <p:nvSpPr>
          <p:cNvPr id="257" name="Google Shape;257;p48"/>
          <p:cNvSpPr txBox="1"/>
          <p:nvPr>
            <p:ph idx="12" type="sldNum"/>
          </p:nvPr>
        </p:nvSpPr>
        <p:spPr>
          <a:xfrm>
            <a:off x="674884" y="4834292"/>
            <a:ext cx="313200" cy="183300"/>
          </a:xfrm>
          <a:prstGeom prst="rect">
            <a:avLst/>
          </a:prstGeom>
          <a:noFill/>
          <a:ln>
            <a:noFill/>
          </a:ln>
        </p:spPr>
        <p:txBody>
          <a:bodyPr anchorCtr="0" anchor="t" bIns="39550" lIns="79125" spcFirstLastPara="1" rIns="79125" wrap="square" tIns="39550">
            <a:noAutofit/>
          </a:bodyPr>
          <a:lstStyle>
            <a:lvl1pPr indent="0" lvl="0" marL="0" marR="0" rtl="0" algn="l">
              <a:spcBef>
                <a:spcPts val="0"/>
              </a:spcBef>
              <a:buNone/>
              <a:defRPr b="0" i="0" sz="600" u="none" cap="none" strike="noStrike">
                <a:solidFill>
                  <a:srgbClr val="8E8F8F"/>
                </a:solidFill>
                <a:latin typeface="Arial"/>
                <a:ea typeface="Arial"/>
                <a:cs typeface="Arial"/>
                <a:sym typeface="Arial"/>
              </a:defRPr>
            </a:lvl1pPr>
            <a:lvl2pPr indent="0" lvl="1" marL="0" marR="0" rtl="0" algn="l">
              <a:spcBef>
                <a:spcPts val="0"/>
              </a:spcBef>
              <a:buNone/>
              <a:defRPr b="0" i="0" sz="600" u="none" cap="none" strike="noStrike">
                <a:solidFill>
                  <a:srgbClr val="8E8F8F"/>
                </a:solidFill>
                <a:latin typeface="Arial"/>
                <a:ea typeface="Arial"/>
                <a:cs typeface="Arial"/>
                <a:sym typeface="Arial"/>
              </a:defRPr>
            </a:lvl2pPr>
            <a:lvl3pPr indent="0" lvl="2" marL="0" marR="0" rtl="0" algn="l">
              <a:spcBef>
                <a:spcPts val="0"/>
              </a:spcBef>
              <a:buNone/>
              <a:defRPr b="0" i="0" sz="600" u="none" cap="none" strike="noStrike">
                <a:solidFill>
                  <a:srgbClr val="8E8F8F"/>
                </a:solidFill>
                <a:latin typeface="Arial"/>
                <a:ea typeface="Arial"/>
                <a:cs typeface="Arial"/>
                <a:sym typeface="Arial"/>
              </a:defRPr>
            </a:lvl3pPr>
            <a:lvl4pPr indent="0" lvl="3" marL="0" marR="0" rtl="0" algn="l">
              <a:spcBef>
                <a:spcPts val="0"/>
              </a:spcBef>
              <a:buNone/>
              <a:defRPr b="0" i="0" sz="600" u="none" cap="none" strike="noStrike">
                <a:solidFill>
                  <a:srgbClr val="8E8F8F"/>
                </a:solidFill>
                <a:latin typeface="Arial"/>
                <a:ea typeface="Arial"/>
                <a:cs typeface="Arial"/>
                <a:sym typeface="Arial"/>
              </a:defRPr>
            </a:lvl4pPr>
            <a:lvl5pPr indent="0" lvl="4" marL="0" marR="0" rtl="0" algn="l">
              <a:spcBef>
                <a:spcPts val="0"/>
              </a:spcBef>
              <a:buNone/>
              <a:defRPr b="0" i="0" sz="600" u="none" cap="none" strike="noStrike">
                <a:solidFill>
                  <a:srgbClr val="8E8F8F"/>
                </a:solidFill>
                <a:latin typeface="Arial"/>
                <a:ea typeface="Arial"/>
                <a:cs typeface="Arial"/>
                <a:sym typeface="Arial"/>
              </a:defRPr>
            </a:lvl5pPr>
            <a:lvl6pPr indent="0" lvl="5" marL="0" marR="0" rtl="0" algn="l">
              <a:spcBef>
                <a:spcPts val="0"/>
              </a:spcBef>
              <a:buNone/>
              <a:defRPr b="0" i="0" sz="600" u="none" cap="none" strike="noStrike">
                <a:solidFill>
                  <a:srgbClr val="8E8F8F"/>
                </a:solidFill>
                <a:latin typeface="Arial"/>
                <a:ea typeface="Arial"/>
                <a:cs typeface="Arial"/>
                <a:sym typeface="Arial"/>
              </a:defRPr>
            </a:lvl6pPr>
            <a:lvl7pPr indent="0" lvl="6" marL="0" marR="0" rtl="0" algn="l">
              <a:spcBef>
                <a:spcPts val="0"/>
              </a:spcBef>
              <a:buNone/>
              <a:defRPr b="0" i="0" sz="600" u="none" cap="none" strike="noStrike">
                <a:solidFill>
                  <a:srgbClr val="8E8F8F"/>
                </a:solidFill>
                <a:latin typeface="Arial"/>
                <a:ea typeface="Arial"/>
                <a:cs typeface="Arial"/>
                <a:sym typeface="Arial"/>
              </a:defRPr>
            </a:lvl7pPr>
            <a:lvl8pPr indent="0" lvl="7" marL="0" marR="0" rtl="0" algn="l">
              <a:spcBef>
                <a:spcPts val="0"/>
              </a:spcBef>
              <a:buNone/>
              <a:defRPr b="0" i="0" sz="600" u="none" cap="none" strike="noStrike">
                <a:solidFill>
                  <a:srgbClr val="8E8F8F"/>
                </a:solidFill>
                <a:latin typeface="Arial"/>
                <a:ea typeface="Arial"/>
                <a:cs typeface="Arial"/>
                <a:sym typeface="Arial"/>
              </a:defRPr>
            </a:lvl8pPr>
            <a:lvl9pPr indent="0" lvl="8" marL="0" marR="0" rtl="0" algn="l">
              <a:spcBef>
                <a:spcPts val="0"/>
              </a:spcBef>
              <a:buNone/>
              <a:defRPr b="0" i="0" sz="600" u="none" cap="none" strike="noStrike">
                <a:solidFill>
                  <a:srgbClr val="8E8F8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258" name="Google Shape;258;p48"/>
          <p:cNvSpPr txBox="1"/>
          <p:nvPr>
            <p:ph idx="11" type="ftr"/>
          </p:nvPr>
        </p:nvSpPr>
        <p:spPr>
          <a:xfrm>
            <a:off x="988064" y="4894263"/>
            <a:ext cx="2895600" cy="137400"/>
          </a:xfrm>
          <a:prstGeom prst="rect">
            <a:avLst/>
          </a:prstGeom>
          <a:noFill/>
          <a:ln>
            <a:noFill/>
          </a:ln>
        </p:spPr>
        <p:txBody>
          <a:bodyPr anchorCtr="0" anchor="ctr" bIns="39550" lIns="79125" spcFirstLastPara="1" rIns="79125" wrap="square" tIns="39550">
            <a:noAutofit/>
          </a:bodyPr>
          <a:lstStyle>
            <a:lvl1pPr lvl="0" marR="0" rtl="0" algn="l">
              <a:spcBef>
                <a:spcPts val="0"/>
              </a:spcBef>
              <a:spcAft>
                <a:spcPts val="0"/>
              </a:spcAft>
              <a:buSzPts val="1200"/>
              <a:buNone/>
              <a:defRPr b="0" i="0" sz="600" u="none" cap="none" strike="noStrike">
                <a:solidFill>
                  <a:srgbClr val="8E8F8F"/>
                </a:solidFill>
                <a:latin typeface="Helvetica Neue"/>
                <a:ea typeface="Helvetica Neue"/>
                <a:cs typeface="Helvetica Neue"/>
                <a:sym typeface="Helvetica Neue"/>
              </a:defRPr>
            </a:lvl1pPr>
            <a:lvl2pPr lvl="1"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2pPr>
            <a:lvl3pPr lvl="2"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3pPr>
            <a:lvl4pPr lvl="3"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4pPr>
            <a:lvl5pPr lvl="4"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5pPr>
            <a:lvl6pPr lvl="5"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6pPr>
            <a:lvl7pPr lvl="6"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7pPr>
            <a:lvl8pPr lvl="7"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8pPr>
            <a:lvl9pPr lvl="8"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9pPr>
          </a:lstStyle>
          <a:p/>
        </p:txBody>
      </p:sp>
      <p:sp>
        <p:nvSpPr>
          <p:cNvPr id="259" name="Google Shape;259;p48"/>
          <p:cNvSpPr txBox="1"/>
          <p:nvPr>
            <p:ph type="title"/>
          </p:nvPr>
        </p:nvSpPr>
        <p:spPr>
          <a:xfrm>
            <a:off x="747692" y="540000"/>
            <a:ext cx="7643100" cy="392400"/>
          </a:xfrm>
          <a:prstGeom prst="rect">
            <a:avLst/>
          </a:prstGeom>
          <a:noFill/>
          <a:ln>
            <a:noFill/>
          </a:ln>
        </p:spPr>
        <p:txBody>
          <a:bodyPr anchorCtr="0" anchor="t" bIns="39550" lIns="77875" spcFirstLastPara="1" rIns="79125" wrap="square" tIns="39550">
            <a:spAutoFit/>
          </a:bodyPr>
          <a:lstStyle>
            <a:lvl1pPr lvl="0" rtl="0" algn="l">
              <a:spcBef>
                <a:spcPts val="0"/>
              </a:spcBef>
              <a:spcAft>
                <a:spcPts val="0"/>
              </a:spcAft>
              <a:buClr>
                <a:schemeClr val="accent1"/>
              </a:buClr>
              <a:buSzPts val="1600"/>
              <a:buNone/>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60" name="Shape 260"/>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61" name="Shape 261"/>
        <p:cNvGrpSpPr/>
        <p:nvPr/>
      </p:nvGrpSpPr>
      <p:grpSpPr>
        <a:xfrm>
          <a:off x="0" y="0"/>
          <a:ext cx="0" cy="0"/>
          <a:chOff x="0" y="0"/>
          <a:chExt cx="0" cy="0"/>
        </a:xfrm>
      </p:grpSpPr>
      <p:sp>
        <p:nvSpPr>
          <p:cNvPr id="262" name="Google Shape;262;p50"/>
          <p:cNvSpPr txBox="1"/>
          <p:nvPr>
            <p:ph type="title"/>
          </p:nvPr>
        </p:nvSpPr>
        <p:spPr>
          <a:xfrm>
            <a:off x="747692" y="540000"/>
            <a:ext cx="7643100" cy="392400"/>
          </a:xfrm>
          <a:prstGeom prst="rect">
            <a:avLst/>
          </a:prstGeom>
          <a:noFill/>
          <a:ln>
            <a:noFill/>
          </a:ln>
        </p:spPr>
        <p:txBody>
          <a:bodyPr anchorCtr="0" anchor="t" bIns="39550" lIns="77875" spcFirstLastPara="1" rIns="79125" wrap="square" tIns="39550">
            <a:spAutoFit/>
          </a:bodyPr>
          <a:lstStyle>
            <a:lvl1pPr lvl="0" rtl="0" algn="l">
              <a:spcBef>
                <a:spcPts val="0"/>
              </a:spcBef>
              <a:spcAft>
                <a:spcPts val="0"/>
              </a:spcAft>
              <a:buClr>
                <a:schemeClr val="accent1"/>
              </a:buClr>
              <a:buSzPts val="1600"/>
              <a:buNone/>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5" name="Google Shape;35;p6"/>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7"/>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7"/>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0" name="Google Shape;40;p7"/>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1600"/>
              </a:spcBef>
              <a:spcAft>
                <a:spcPts val="0"/>
              </a:spcAft>
              <a:buClr>
                <a:schemeClr val="lt1"/>
              </a:buClr>
              <a:buSzPts val="1200"/>
              <a:buChar char="○"/>
              <a:defRPr sz="1200">
                <a:solidFill>
                  <a:schemeClr val="lt1"/>
                </a:solidFill>
              </a:defRPr>
            </a:lvl2pPr>
            <a:lvl3pPr indent="-304800" lvl="2" marL="1371600" rtl="0">
              <a:spcBef>
                <a:spcPts val="1600"/>
              </a:spcBef>
              <a:spcAft>
                <a:spcPts val="0"/>
              </a:spcAft>
              <a:buClr>
                <a:schemeClr val="lt1"/>
              </a:buClr>
              <a:buSzPts val="1200"/>
              <a:buChar char="■"/>
              <a:defRPr sz="1200">
                <a:solidFill>
                  <a:schemeClr val="lt1"/>
                </a:solidFill>
              </a:defRPr>
            </a:lvl3pPr>
            <a:lvl4pPr indent="-304800" lvl="3" marL="1828800" rtl="0">
              <a:spcBef>
                <a:spcPts val="1600"/>
              </a:spcBef>
              <a:spcAft>
                <a:spcPts val="0"/>
              </a:spcAft>
              <a:buClr>
                <a:schemeClr val="lt1"/>
              </a:buClr>
              <a:buSzPts val="1200"/>
              <a:buChar char="●"/>
              <a:defRPr sz="1200">
                <a:solidFill>
                  <a:schemeClr val="lt1"/>
                </a:solidFill>
              </a:defRPr>
            </a:lvl4pPr>
            <a:lvl5pPr indent="-304800" lvl="4" marL="2286000" rtl="0">
              <a:spcBef>
                <a:spcPts val="1600"/>
              </a:spcBef>
              <a:spcAft>
                <a:spcPts val="0"/>
              </a:spcAft>
              <a:buClr>
                <a:schemeClr val="lt1"/>
              </a:buClr>
              <a:buSzPts val="1200"/>
              <a:buChar char="○"/>
              <a:defRPr sz="1200">
                <a:solidFill>
                  <a:schemeClr val="lt1"/>
                </a:solidFill>
              </a:defRPr>
            </a:lvl5pPr>
            <a:lvl6pPr indent="-304800" lvl="5" marL="2743200" rtl="0">
              <a:spcBef>
                <a:spcPts val="1600"/>
              </a:spcBef>
              <a:spcAft>
                <a:spcPts val="0"/>
              </a:spcAft>
              <a:buClr>
                <a:schemeClr val="lt1"/>
              </a:buClr>
              <a:buSzPts val="1200"/>
              <a:buChar char="■"/>
              <a:defRPr sz="1200">
                <a:solidFill>
                  <a:schemeClr val="lt1"/>
                </a:solidFill>
              </a:defRPr>
            </a:lvl6pPr>
            <a:lvl7pPr indent="-304800" lvl="6" marL="3200400" rtl="0">
              <a:spcBef>
                <a:spcPts val="1600"/>
              </a:spcBef>
              <a:spcAft>
                <a:spcPts val="0"/>
              </a:spcAft>
              <a:buClr>
                <a:schemeClr val="lt1"/>
              </a:buClr>
              <a:buSzPts val="1200"/>
              <a:buChar char="●"/>
              <a:defRPr sz="1200">
                <a:solidFill>
                  <a:schemeClr val="lt1"/>
                </a:solidFill>
              </a:defRPr>
            </a:lvl7pPr>
            <a:lvl8pPr indent="-304800" lvl="7" marL="3657600" rtl="0">
              <a:spcBef>
                <a:spcPts val="1600"/>
              </a:spcBef>
              <a:spcAft>
                <a:spcPts val="0"/>
              </a:spcAft>
              <a:buClr>
                <a:schemeClr val="lt1"/>
              </a:buClr>
              <a:buSzPts val="1200"/>
              <a:buChar char="○"/>
              <a:defRPr sz="1200">
                <a:solidFill>
                  <a:schemeClr val="lt1"/>
                </a:solidFill>
              </a:defRPr>
            </a:lvl8pPr>
            <a:lvl9pPr indent="-304800" lvl="8" marL="4114800" rtl="0">
              <a:spcBef>
                <a:spcPts val="1600"/>
              </a:spcBef>
              <a:spcAft>
                <a:spcPts val="1600"/>
              </a:spcAft>
              <a:buClr>
                <a:schemeClr val="lt1"/>
              </a:buClr>
              <a:buSzPts val="1200"/>
              <a:buChar char="■"/>
              <a:defRPr sz="1200">
                <a:solidFill>
                  <a:schemeClr val="lt1"/>
                </a:solidFill>
              </a:defRPr>
            </a:lvl9pPr>
          </a:lstStyle>
          <a:p/>
        </p:txBody>
      </p:sp>
      <p:sp>
        <p:nvSpPr>
          <p:cNvPr id="41" name="Google Shape;41;p7"/>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2" name="Shape 42"/>
        <p:cNvGrpSpPr/>
        <p:nvPr/>
      </p:nvGrpSpPr>
      <p:grpSpPr>
        <a:xfrm>
          <a:off x="0" y="0"/>
          <a:ext cx="0" cy="0"/>
          <a:chOff x="0" y="0"/>
          <a:chExt cx="0" cy="0"/>
        </a:xfrm>
      </p:grpSpPr>
      <p:sp>
        <p:nvSpPr>
          <p:cNvPr id="43" name="Google Shape;43;p8"/>
          <p:cNvSpPr txBox="1"/>
          <p:nvPr>
            <p:ph type="title"/>
          </p:nvPr>
        </p:nvSpPr>
        <p:spPr>
          <a:xfrm>
            <a:off x="490250" y="488250"/>
            <a:ext cx="62271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p:txBody>
      </p:sp>
      <p:sp>
        <p:nvSpPr>
          <p:cNvPr id="44" name="Google Shape;44;p8"/>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dk2"/>
              </a:buClr>
              <a:buSzPts val="4200"/>
              <a:buNone/>
              <a:defRPr sz="4200">
                <a:solidFill>
                  <a:schemeClr val="dk2"/>
                </a:solidFill>
              </a:defRPr>
            </a:lvl1pPr>
            <a:lvl2pPr lvl="1" rtl="0" algn="ctr">
              <a:spcBef>
                <a:spcPts val="0"/>
              </a:spcBef>
              <a:spcAft>
                <a:spcPts val="0"/>
              </a:spcAft>
              <a:buClr>
                <a:schemeClr val="dk2"/>
              </a:buClr>
              <a:buSzPts val="4200"/>
              <a:buNone/>
              <a:defRPr sz="4200">
                <a:solidFill>
                  <a:schemeClr val="dk2"/>
                </a:solidFill>
              </a:defRPr>
            </a:lvl2pPr>
            <a:lvl3pPr lvl="2" rtl="0" algn="ctr">
              <a:spcBef>
                <a:spcPts val="0"/>
              </a:spcBef>
              <a:spcAft>
                <a:spcPts val="0"/>
              </a:spcAft>
              <a:buClr>
                <a:schemeClr val="dk2"/>
              </a:buClr>
              <a:buSzPts val="4200"/>
              <a:buNone/>
              <a:defRPr sz="4200">
                <a:solidFill>
                  <a:schemeClr val="dk2"/>
                </a:solidFill>
              </a:defRPr>
            </a:lvl3pPr>
            <a:lvl4pPr lvl="3" rtl="0" algn="ctr">
              <a:spcBef>
                <a:spcPts val="0"/>
              </a:spcBef>
              <a:spcAft>
                <a:spcPts val="0"/>
              </a:spcAft>
              <a:buClr>
                <a:schemeClr val="dk2"/>
              </a:buClr>
              <a:buSzPts val="4200"/>
              <a:buNone/>
              <a:defRPr sz="4200">
                <a:solidFill>
                  <a:schemeClr val="dk2"/>
                </a:solidFill>
              </a:defRPr>
            </a:lvl4pPr>
            <a:lvl5pPr lvl="4" rtl="0" algn="ctr">
              <a:spcBef>
                <a:spcPts val="0"/>
              </a:spcBef>
              <a:spcAft>
                <a:spcPts val="0"/>
              </a:spcAft>
              <a:buClr>
                <a:schemeClr val="dk2"/>
              </a:buClr>
              <a:buSzPts val="4200"/>
              <a:buNone/>
              <a:defRPr sz="4200">
                <a:solidFill>
                  <a:schemeClr val="dk2"/>
                </a:solidFill>
              </a:defRPr>
            </a:lvl5pPr>
            <a:lvl6pPr lvl="5" rtl="0" algn="ctr">
              <a:spcBef>
                <a:spcPts val="0"/>
              </a:spcBef>
              <a:spcAft>
                <a:spcPts val="0"/>
              </a:spcAft>
              <a:buClr>
                <a:schemeClr val="dk2"/>
              </a:buClr>
              <a:buSzPts val="4200"/>
              <a:buNone/>
              <a:defRPr sz="4200">
                <a:solidFill>
                  <a:schemeClr val="dk2"/>
                </a:solidFill>
              </a:defRPr>
            </a:lvl6pPr>
            <a:lvl7pPr lvl="6" rtl="0" algn="ctr">
              <a:spcBef>
                <a:spcPts val="0"/>
              </a:spcBef>
              <a:spcAft>
                <a:spcPts val="0"/>
              </a:spcAft>
              <a:buClr>
                <a:schemeClr val="dk2"/>
              </a:buClr>
              <a:buSzPts val="4200"/>
              <a:buNone/>
              <a:defRPr sz="4200">
                <a:solidFill>
                  <a:schemeClr val="dk2"/>
                </a:solidFill>
              </a:defRPr>
            </a:lvl7pPr>
            <a:lvl8pPr lvl="7" rtl="0" algn="ctr">
              <a:spcBef>
                <a:spcPts val="0"/>
              </a:spcBef>
              <a:spcAft>
                <a:spcPts val="0"/>
              </a:spcAft>
              <a:buClr>
                <a:schemeClr val="dk2"/>
              </a:buClr>
              <a:buSzPts val="4200"/>
              <a:buNone/>
              <a:defRPr sz="4200">
                <a:solidFill>
                  <a:schemeClr val="dk2"/>
                </a:solidFill>
              </a:defRPr>
            </a:lvl8pPr>
            <a:lvl9pPr lvl="8" rtl="0" algn="ctr">
              <a:spcBef>
                <a:spcPts val="0"/>
              </a:spcBef>
              <a:spcAft>
                <a:spcPts val="0"/>
              </a:spcAft>
              <a:buClr>
                <a:schemeClr val="dk2"/>
              </a:buClr>
              <a:buSzPts val="4200"/>
              <a:buNone/>
              <a:defRPr sz="4200">
                <a:solidFill>
                  <a:schemeClr val="dk2"/>
                </a:solidFill>
              </a:defRPr>
            </a:lvl9pPr>
          </a:lstStyle>
          <a:p/>
        </p:txBody>
      </p:sp>
      <p:sp>
        <p:nvSpPr>
          <p:cNvPr id="49" name="Google Shape;49;p9"/>
          <p:cNvSpPr txBox="1"/>
          <p:nvPr>
            <p:ph idx="1" type="subTitle"/>
          </p:nvPr>
        </p:nvSpPr>
        <p:spPr>
          <a:xfrm>
            <a:off x="265500" y="2779467"/>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0"/>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0"/>
          <p:cNvSpPr txBox="1"/>
          <p:nvPr>
            <p:ph idx="1" type="body"/>
          </p:nvPr>
        </p:nvSpPr>
        <p:spPr>
          <a:xfrm>
            <a:off x="57150" y="4696825"/>
            <a:ext cx="8382000" cy="4467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Clr>
                <a:schemeClr val="lt1"/>
              </a:buClr>
              <a:buSzPts val="1200"/>
              <a:buNone/>
              <a:defRPr sz="1200">
                <a:solidFill>
                  <a:schemeClr val="lt1"/>
                </a:solidFill>
              </a:defRPr>
            </a:lvl1pPr>
          </a:lstStyle>
          <a:p/>
        </p:txBody>
      </p:sp>
      <p:sp>
        <p:nvSpPr>
          <p:cNvPr id="56" name="Google Shape;56;p10"/>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8.xml"/><Relationship Id="rId10" Type="http://schemas.openxmlformats.org/officeDocument/2006/relationships/slideLayout" Target="../slideLayouts/slideLayout17.xml"/><Relationship Id="rId13" Type="http://schemas.openxmlformats.org/officeDocument/2006/relationships/theme" Target="../theme/theme4.xml"/><Relationship Id="rId12" Type="http://schemas.openxmlformats.org/officeDocument/2006/relationships/slideLayout" Target="../slideLayouts/slideLayout19.xml"/><Relationship Id="rId1" Type="http://schemas.openxmlformats.org/officeDocument/2006/relationships/image" Target="../media/image1.jpg"/><Relationship Id="rId2" Type="http://schemas.openxmlformats.org/officeDocument/2006/relationships/image" Target="../media/image2.jpg"/><Relationship Id="rId3" Type="http://schemas.openxmlformats.org/officeDocument/2006/relationships/image" Target="../media/image3.png"/><Relationship Id="rId4" Type="http://schemas.openxmlformats.org/officeDocument/2006/relationships/image" Target="../media/image4.png"/><Relationship Id="rId9" Type="http://schemas.openxmlformats.org/officeDocument/2006/relationships/slideLayout" Target="../slideLayouts/slideLayout16.xml"/><Relationship Id="rId5" Type="http://schemas.openxmlformats.org/officeDocument/2006/relationships/image" Target="../media/image5.png"/><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0.xml"/><Relationship Id="rId10" Type="http://schemas.openxmlformats.org/officeDocument/2006/relationships/slideLayout" Target="../slideLayouts/slideLayout29.xml"/><Relationship Id="rId12" Type="http://schemas.openxmlformats.org/officeDocument/2006/relationships/theme" Target="../theme/theme3.xml"/><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1.xml"/><Relationship Id="rId10" Type="http://schemas.openxmlformats.org/officeDocument/2006/relationships/slideLayout" Target="../slideLayouts/slideLayout40.xml"/><Relationship Id="rId12" Type="http://schemas.openxmlformats.org/officeDocument/2006/relationships/theme" Target="../theme/theme6.xml"/><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5"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p:txBody>
      </p:sp>
      <p:sp>
        <p:nvSpPr>
          <p:cNvPr id="7" name="Google Shape;7;p1"/>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indent="-317500" lvl="1" marL="9144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indent="-317500" lvl="2" marL="13716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indent="-317500" lvl="3" marL="18288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indent="-317500" lvl="4" marL="22860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indent="-317500" lvl="5" marL="27432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indent="-317500" lvl="6" marL="32004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indent="-317500" lvl="7" marL="36576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indent="-317500" lvl="8" marL="4114800" rtl="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p:txBody>
      </p:sp>
      <p:sp>
        <p:nvSpPr>
          <p:cNvPr id="8" name="Google Shape;8;p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lt2"/>
                </a:solidFill>
                <a:latin typeface="Roboto"/>
                <a:ea typeface="Roboto"/>
                <a:cs typeface="Roboto"/>
                <a:sym typeface="Roboto"/>
              </a:defRPr>
            </a:lvl1pPr>
            <a:lvl2pPr lvl="1" rtl="0" algn="r">
              <a:buNone/>
              <a:defRPr sz="1000">
                <a:solidFill>
                  <a:schemeClr val="lt2"/>
                </a:solidFill>
                <a:latin typeface="Roboto"/>
                <a:ea typeface="Roboto"/>
                <a:cs typeface="Roboto"/>
                <a:sym typeface="Roboto"/>
              </a:defRPr>
            </a:lvl2pPr>
            <a:lvl3pPr lvl="2" rtl="0" algn="r">
              <a:buNone/>
              <a:defRPr sz="1000">
                <a:solidFill>
                  <a:schemeClr val="lt2"/>
                </a:solidFill>
                <a:latin typeface="Roboto"/>
                <a:ea typeface="Roboto"/>
                <a:cs typeface="Roboto"/>
                <a:sym typeface="Roboto"/>
              </a:defRPr>
            </a:lvl3pPr>
            <a:lvl4pPr lvl="3" rtl="0" algn="r">
              <a:buNone/>
              <a:defRPr sz="1000">
                <a:solidFill>
                  <a:schemeClr val="lt2"/>
                </a:solidFill>
                <a:latin typeface="Roboto"/>
                <a:ea typeface="Roboto"/>
                <a:cs typeface="Roboto"/>
                <a:sym typeface="Roboto"/>
              </a:defRPr>
            </a:lvl4pPr>
            <a:lvl5pPr lvl="4" rtl="0" algn="r">
              <a:buNone/>
              <a:defRPr sz="1000">
                <a:solidFill>
                  <a:schemeClr val="lt2"/>
                </a:solidFill>
                <a:latin typeface="Roboto"/>
                <a:ea typeface="Roboto"/>
                <a:cs typeface="Roboto"/>
                <a:sym typeface="Roboto"/>
              </a:defRPr>
            </a:lvl5pPr>
            <a:lvl6pPr lvl="5" rtl="0" algn="r">
              <a:buNone/>
              <a:defRPr sz="1000">
                <a:solidFill>
                  <a:schemeClr val="lt2"/>
                </a:solidFill>
                <a:latin typeface="Roboto"/>
                <a:ea typeface="Roboto"/>
                <a:cs typeface="Roboto"/>
                <a:sym typeface="Roboto"/>
              </a:defRPr>
            </a:lvl6pPr>
            <a:lvl7pPr lvl="6" rtl="0" algn="r">
              <a:buNone/>
              <a:defRPr sz="1000">
                <a:solidFill>
                  <a:schemeClr val="lt2"/>
                </a:solidFill>
                <a:latin typeface="Roboto"/>
                <a:ea typeface="Roboto"/>
                <a:cs typeface="Roboto"/>
                <a:sym typeface="Roboto"/>
              </a:defRPr>
            </a:lvl7pPr>
            <a:lvl8pPr lvl="7" rtl="0" algn="r">
              <a:buNone/>
              <a:defRPr sz="1000">
                <a:solidFill>
                  <a:schemeClr val="lt2"/>
                </a:solidFill>
                <a:latin typeface="Roboto"/>
                <a:ea typeface="Roboto"/>
                <a:cs typeface="Roboto"/>
                <a:sym typeface="Roboto"/>
              </a:defRPr>
            </a:lvl8pPr>
            <a:lvl9pPr lvl="8" rtl="0" algn="r">
              <a:buNone/>
              <a:defRPr sz="1000">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9" name="Shape 69"/>
        <p:cNvGrpSpPr/>
        <p:nvPr/>
      </p:nvGrpSpPr>
      <p:grpSpPr>
        <a:xfrm>
          <a:off x="0" y="0"/>
          <a:ext cx="0" cy="0"/>
          <a:chOff x="0" y="0"/>
          <a:chExt cx="0" cy="0"/>
        </a:xfrm>
      </p:grpSpPr>
      <p:pic>
        <p:nvPicPr>
          <p:cNvPr descr="107_Green Page 2.jpg" id="70" name="Google Shape;70;p14"/>
          <p:cNvPicPr preferRelativeResize="0"/>
          <p:nvPr/>
        </p:nvPicPr>
        <p:blipFill rotWithShape="1">
          <a:blip r:embed="rId1">
            <a:alphaModFix/>
          </a:blip>
          <a:srcRect b="0" l="0" r="0" t="0"/>
          <a:stretch/>
        </p:blipFill>
        <p:spPr>
          <a:xfrm>
            <a:off x="10715" y="7144"/>
            <a:ext cx="9122569" cy="5129213"/>
          </a:xfrm>
          <a:prstGeom prst="rect">
            <a:avLst/>
          </a:prstGeom>
          <a:noFill/>
          <a:ln>
            <a:noFill/>
          </a:ln>
        </p:spPr>
      </p:pic>
      <p:pic>
        <p:nvPicPr>
          <p:cNvPr descr="Phibsboro Tidy Towns Main logo.jpg" id="71" name="Google Shape;71;p14"/>
          <p:cNvPicPr preferRelativeResize="0"/>
          <p:nvPr/>
        </p:nvPicPr>
        <p:blipFill rotWithShape="1">
          <a:blip r:embed="rId2">
            <a:alphaModFix/>
          </a:blip>
          <a:srcRect b="0" l="0" r="0" t="0"/>
          <a:stretch/>
        </p:blipFill>
        <p:spPr>
          <a:xfrm>
            <a:off x="8309465" y="4522407"/>
            <a:ext cx="621092" cy="621092"/>
          </a:xfrm>
          <a:prstGeom prst="rect">
            <a:avLst/>
          </a:prstGeom>
          <a:noFill/>
          <a:ln>
            <a:noFill/>
          </a:ln>
        </p:spPr>
      </p:pic>
      <p:pic>
        <p:nvPicPr>
          <p:cNvPr descr="Text&#10;&#10;Description automatically generated" id="72" name="Google Shape;72;p14"/>
          <p:cNvPicPr preferRelativeResize="0"/>
          <p:nvPr/>
        </p:nvPicPr>
        <p:blipFill rotWithShape="1">
          <a:blip r:embed="rId3">
            <a:alphaModFix/>
          </a:blip>
          <a:srcRect b="0" l="0" r="0" t="0"/>
          <a:stretch/>
        </p:blipFill>
        <p:spPr>
          <a:xfrm>
            <a:off x="311803" y="4684483"/>
            <a:ext cx="868735" cy="296940"/>
          </a:xfrm>
          <a:prstGeom prst="rect">
            <a:avLst/>
          </a:prstGeom>
          <a:noFill/>
          <a:ln>
            <a:noFill/>
          </a:ln>
        </p:spPr>
      </p:pic>
      <p:pic>
        <p:nvPicPr>
          <p:cNvPr descr="Text&#10;&#10;Description automatically generated" id="73" name="Google Shape;73;p14"/>
          <p:cNvPicPr preferRelativeResize="0"/>
          <p:nvPr/>
        </p:nvPicPr>
        <p:blipFill rotWithShape="1">
          <a:blip r:embed="rId4">
            <a:alphaModFix/>
          </a:blip>
          <a:srcRect b="0" l="0" r="0" t="0"/>
          <a:stretch/>
        </p:blipFill>
        <p:spPr>
          <a:xfrm>
            <a:off x="4187751" y="4676638"/>
            <a:ext cx="768499" cy="312630"/>
          </a:xfrm>
          <a:prstGeom prst="rect">
            <a:avLst/>
          </a:prstGeom>
          <a:noFill/>
          <a:ln>
            <a:noFill/>
          </a:ln>
        </p:spPr>
      </p:pic>
      <p:pic>
        <p:nvPicPr>
          <p:cNvPr descr="Logo&#10;&#10;Description automatically generated" id="74" name="Google Shape;74;p14"/>
          <p:cNvPicPr preferRelativeResize="0"/>
          <p:nvPr/>
        </p:nvPicPr>
        <p:blipFill rotWithShape="1">
          <a:blip r:embed="rId5">
            <a:alphaModFix/>
          </a:blip>
          <a:srcRect b="0" l="0" r="0" t="0"/>
          <a:stretch/>
        </p:blipFill>
        <p:spPr>
          <a:xfrm>
            <a:off x="9525" y="7144"/>
            <a:ext cx="1488747" cy="103067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0" r:id="rId6"/>
    <p:sldLayoutId id="2147483661" r:id="rId7"/>
    <p:sldLayoutId id="2147483662" r:id="rId8"/>
    <p:sldLayoutId id="2147483663" r:id="rId9"/>
    <p:sldLayoutId id="2147483664" r:id="rId10"/>
    <p:sldLayoutId id="2147483665" r:id="rId11"/>
    <p:sldLayoutId id="2147483666"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7" name="Shape 97"/>
        <p:cNvGrpSpPr/>
        <p:nvPr/>
      </p:nvGrpSpPr>
      <p:grpSpPr>
        <a:xfrm>
          <a:off x="0" y="0"/>
          <a:ext cx="0" cy="0"/>
          <a:chOff x="0" y="0"/>
          <a:chExt cx="0" cy="0"/>
        </a:xfrm>
      </p:grpSpPr>
      <p:sp>
        <p:nvSpPr>
          <p:cNvPr id="98" name="Google Shape;98;p2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99" name="Google Shape;99;p22"/>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00" name="Google Shape;100;p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01" name="Google Shape;101;p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02" name="Google Shape;102;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eometric">
    <p:bg>
      <p:bgPr>
        <a:solidFill>
          <a:schemeClr val="lt1"/>
        </a:solidFill>
      </p:bgPr>
    </p:bg>
    <p:spTree>
      <p:nvGrpSpPr>
        <p:cNvPr id="172" name="Shape 172"/>
        <p:cNvGrpSpPr/>
        <p:nvPr/>
      </p:nvGrpSpPr>
      <p:grpSpPr>
        <a:xfrm>
          <a:off x="0" y="0"/>
          <a:ext cx="0" cy="0"/>
          <a:chOff x="0" y="0"/>
          <a:chExt cx="0" cy="0"/>
        </a:xfrm>
      </p:grpSpPr>
      <p:sp>
        <p:nvSpPr>
          <p:cNvPr id="173" name="Google Shape;173;p34"/>
          <p:cNvSpPr txBox="1"/>
          <p:nvPr>
            <p:ph type="title"/>
          </p:nvPr>
        </p:nvSpPr>
        <p:spPr>
          <a:xfrm>
            <a:off x="311700" y="410000"/>
            <a:ext cx="8520600" cy="6078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p:txBody>
      </p:sp>
      <p:sp>
        <p:nvSpPr>
          <p:cNvPr id="174" name="Google Shape;174;p34"/>
          <p:cNvSpPr txBox="1"/>
          <p:nvPr>
            <p:ph idx="1" type="body"/>
          </p:nvPr>
        </p:nvSpPr>
        <p:spPr>
          <a:xfrm>
            <a:off x="311700" y="1229875"/>
            <a:ext cx="8520600" cy="33390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indent="-317500" lvl="1" marL="9144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indent="-317500" lvl="2" marL="13716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indent="-317500" lvl="3" marL="18288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indent="-317500" lvl="4" marL="22860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indent="-317500" lvl="5" marL="27432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indent="-317500" lvl="6" marL="32004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indent="-317500" lvl="7" marL="36576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indent="-317500" lvl="8" marL="41148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p:txBody>
      </p:sp>
      <p:sp>
        <p:nvSpPr>
          <p:cNvPr id="175" name="Google Shape;175;p34"/>
          <p:cNvSpPr txBox="1"/>
          <p:nvPr>
            <p:ph idx="12" type="sldNum"/>
          </p:nvPr>
        </p:nvSpPr>
        <p:spPr>
          <a:xfrm>
            <a:off x="8460431" y="4651190"/>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lt1"/>
                </a:solidFill>
                <a:latin typeface="Roboto"/>
                <a:ea typeface="Roboto"/>
                <a:cs typeface="Roboto"/>
                <a:sym typeface="Roboto"/>
              </a:defRPr>
            </a:lvl1pPr>
            <a:lvl2pPr lvl="1" rtl="0" algn="r">
              <a:buNone/>
              <a:defRPr sz="1000">
                <a:solidFill>
                  <a:schemeClr val="lt1"/>
                </a:solidFill>
                <a:latin typeface="Roboto"/>
                <a:ea typeface="Roboto"/>
                <a:cs typeface="Roboto"/>
                <a:sym typeface="Roboto"/>
              </a:defRPr>
            </a:lvl2pPr>
            <a:lvl3pPr lvl="2" rtl="0" algn="r">
              <a:buNone/>
              <a:defRPr sz="1000">
                <a:solidFill>
                  <a:schemeClr val="lt1"/>
                </a:solidFill>
                <a:latin typeface="Roboto"/>
                <a:ea typeface="Roboto"/>
                <a:cs typeface="Roboto"/>
                <a:sym typeface="Roboto"/>
              </a:defRPr>
            </a:lvl3pPr>
            <a:lvl4pPr lvl="3" rtl="0" algn="r">
              <a:buNone/>
              <a:defRPr sz="1000">
                <a:solidFill>
                  <a:schemeClr val="lt1"/>
                </a:solidFill>
                <a:latin typeface="Roboto"/>
                <a:ea typeface="Roboto"/>
                <a:cs typeface="Roboto"/>
                <a:sym typeface="Roboto"/>
              </a:defRPr>
            </a:lvl4pPr>
            <a:lvl5pPr lvl="4" rtl="0" algn="r">
              <a:buNone/>
              <a:defRPr sz="1000">
                <a:solidFill>
                  <a:schemeClr val="lt1"/>
                </a:solidFill>
                <a:latin typeface="Roboto"/>
                <a:ea typeface="Roboto"/>
                <a:cs typeface="Roboto"/>
                <a:sym typeface="Roboto"/>
              </a:defRPr>
            </a:lvl5pPr>
            <a:lvl6pPr lvl="5" rtl="0" algn="r">
              <a:buNone/>
              <a:defRPr sz="1000">
                <a:solidFill>
                  <a:schemeClr val="lt1"/>
                </a:solidFill>
                <a:latin typeface="Roboto"/>
                <a:ea typeface="Roboto"/>
                <a:cs typeface="Roboto"/>
                <a:sym typeface="Roboto"/>
              </a:defRPr>
            </a:lvl6pPr>
            <a:lvl7pPr lvl="6" rtl="0" algn="r">
              <a:buNone/>
              <a:defRPr sz="1000">
                <a:solidFill>
                  <a:schemeClr val="lt1"/>
                </a:solidFill>
                <a:latin typeface="Roboto"/>
                <a:ea typeface="Roboto"/>
                <a:cs typeface="Roboto"/>
                <a:sym typeface="Roboto"/>
              </a:defRPr>
            </a:lvl7pPr>
            <a:lvl8pPr lvl="7" rtl="0" algn="r">
              <a:buNone/>
              <a:defRPr sz="1000">
                <a:solidFill>
                  <a:schemeClr val="lt1"/>
                </a:solidFill>
                <a:latin typeface="Roboto"/>
                <a:ea typeface="Roboto"/>
                <a:cs typeface="Roboto"/>
                <a:sym typeface="Roboto"/>
              </a:defRPr>
            </a:lvl8pPr>
            <a:lvl9pPr lvl="8" rtl="0" algn="r">
              <a:buNone/>
              <a:defRPr sz="1000">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8" name="Shape 248"/>
        <p:cNvGrpSpPr/>
        <p:nvPr/>
      </p:nvGrpSpPr>
      <p:grpSpPr>
        <a:xfrm>
          <a:off x="0" y="0"/>
          <a:ext cx="0" cy="0"/>
          <a:chOff x="0" y="0"/>
          <a:chExt cx="0" cy="0"/>
        </a:xfrm>
      </p:grpSpPr>
      <p:sp>
        <p:nvSpPr>
          <p:cNvPr id="249" name="Google Shape;249;p46"/>
          <p:cNvSpPr txBox="1"/>
          <p:nvPr>
            <p:ph idx="1" type="body"/>
          </p:nvPr>
        </p:nvSpPr>
        <p:spPr>
          <a:xfrm>
            <a:off x="747692" y="1080000"/>
            <a:ext cx="7643100" cy="3480300"/>
          </a:xfrm>
          <a:prstGeom prst="rect">
            <a:avLst/>
          </a:prstGeom>
          <a:noFill/>
          <a:ln>
            <a:noFill/>
          </a:ln>
        </p:spPr>
        <p:txBody>
          <a:bodyPr anchorCtr="0" anchor="t" bIns="39550" lIns="77875" spcFirstLastPara="1" rIns="79125" wrap="square" tIns="39550">
            <a:normAutofit/>
          </a:bodyPr>
          <a:lstStyle>
            <a:lvl1pPr indent="-330200" lvl="0" marL="457200" marR="0" rtl="0" algn="l">
              <a:lnSpc>
                <a:spcPct val="110000"/>
              </a:lnSpc>
              <a:spcBef>
                <a:spcPts val="0"/>
              </a:spcBef>
              <a:spcAft>
                <a:spcPts val="0"/>
              </a:spcAft>
              <a:buClr>
                <a:srgbClr val="009C75"/>
              </a:buClr>
              <a:buSzPts val="1600"/>
              <a:buFont typeface="Arial"/>
              <a:buChar char="•"/>
              <a:defRPr b="0" i="0" sz="1600" u="none" cap="none" strike="noStrike">
                <a:solidFill>
                  <a:schemeClr val="dk2"/>
                </a:solidFill>
                <a:latin typeface="Calibri"/>
                <a:ea typeface="Calibri"/>
                <a:cs typeface="Calibri"/>
                <a:sym typeface="Calibri"/>
              </a:defRPr>
            </a:lvl1pPr>
            <a:lvl2pPr indent="-330200" lvl="1" marL="914400" marR="0" rtl="0" algn="l">
              <a:spcBef>
                <a:spcPts val="0"/>
              </a:spcBef>
              <a:spcAft>
                <a:spcPts val="0"/>
              </a:spcAft>
              <a:buClr>
                <a:schemeClr val="dk2"/>
              </a:buClr>
              <a:buSzPts val="1600"/>
              <a:buFont typeface="Arial"/>
              <a:buChar char="–"/>
              <a:defRPr b="0" i="0" sz="1600" u="none" cap="none" strike="noStrike">
                <a:solidFill>
                  <a:schemeClr val="dk2"/>
                </a:solidFill>
                <a:latin typeface="Calibri"/>
                <a:ea typeface="Calibri"/>
                <a:cs typeface="Calibri"/>
                <a:sym typeface="Calibri"/>
              </a:defRPr>
            </a:lvl2pPr>
            <a:lvl3pPr indent="-330200" lvl="2" marL="1371600" marR="0" rtl="0" algn="l">
              <a:spcBef>
                <a:spcPts val="0"/>
              </a:spcBef>
              <a:spcAft>
                <a:spcPts val="0"/>
              </a:spcAft>
              <a:buClr>
                <a:schemeClr val="dk2"/>
              </a:buClr>
              <a:buSzPts val="1600"/>
              <a:buFont typeface="Arial"/>
              <a:buChar char="•"/>
              <a:defRPr b="0" i="0" sz="1600" u="none" cap="none" strike="noStrike">
                <a:solidFill>
                  <a:schemeClr val="dk2"/>
                </a:solidFill>
                <a:latin typeface="Calibri"/>
                <a:ea typeface="Calibri"/>
                <a:cs typeface="Calibri"/>
                <a:sym typeface="Calibri"/>
              </a:defRPr>
            </a:lvl3pPr>
            <a:lvl4pPr indent="-330200" lvl="3" marL="1828800" marR="0" rtl="0" algn="l">
              <a:spcBef>
                <a:spcPts val="0"/>
              </a:spcBef>
              <a:spcAft>
                <a:spcPts val="0"/>
              </a:spcAft>
              <a:buClr>
                <a:schemeClr val="dk2"/>
              </a:buClr>
              <a:buSzPts val="1600"/>
              <a:buFont typeface="Arial"/>
              <a:buChar char="–"/>
              <a:defRPr b="0" i="0" sz="1600" u="none" cap="none" strike="noStrike">
                <a:solidFill>
                  <a:schemeClr val="dk2"/>
                </a:solidFill>
                <a:latin typeface="Calibri"/>
                <a:ea typeface="Calibri"/>
                <a:cs typeface="Calibri"/>
                <a:sym typeface="Calibri"/>
              </a:defRPr>
            </a:lvl4pPr>
            <a:lvl5pPr indent="-330200" lvl="4" marL="2286000" marR="0" rtl="0" algn="l">
              <a:spcBef>
                <a:spcPts val="0"/>
              </a:spcBef>
              <a:spcAft>
                <a:spcPts val="0"/>
              </a:spcAft>
              <a:buClr>
                <a:schemeClr val="dk2"/>
              </a:buClr>
              <a:buSzPts val="1600"/>
              <a:buFont typeface="Arial"/>
              <a:buChar char="»"/>
              <a:defRPr b="0" i="0" sz="1600" u="none" cap="none" strike="noStrike">
                <a:solidFill>
                  <a:schemeClr val="dk2"/>
                </a:solidFill>
                <a:latin typeface="Calibri"/>
                <a:ea typeface="Calibri"/>
                <a:cs typeface="Calibri"/>
                <a:sym typeface="Calibri"/>
              </a:defRPr>
            </a:lvl5pPr>
            <a:lvl6pPr indent="-317500" lvl="5" marL="27432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50" name="Google Shape;250;p46"/>
          <p:cNvSpPr txBox="1"/>
          <p:nvPr>
            <p:ph type="title"/>
          </p:nvPr>
        </p:nvSpPr>
        <p:spPr>
          <a:xfrm>
            <a:off x="747692" y="540000"/>
            <a:ext cx="7643100" cy="392400"/>
          </a:xfrm>
          <a:prstGeom prst="rect">
            <a:avLst/>
          </a:prstGeom>
          <a:noFill/>
          <a:ln>
            <a:noFill/>
          </a:ln>
        </p:spPr>
        <p:txBody>
          <a:bodyPr anchorCtr="0" anchor="t" bIns="39550" lIns="77875" spcFirstLastPara="1" rIns="79125" wrap="square" tIns="39550">
            <a:spAutoFit/>
          </a:bodyPr>
          <a:lstStyle>
            <a:lvl1pPr lvl="0" marR="0" rtl="0" algn="l">
              <a:spcBef>
                <a:spcPts val="0"/>
              </a:spcBef>
              <a:spcAft>
                <a:spcPts val="0"/>
              </a:spcAft>
              <a:buClr>
                <a:schemeClr val="accent1"/>
              </a:buClr>
              <a:buSzPts val="2400"/>
              <a:buFont typeface="Calibri"/>
              <a:buNone/>
              <a:defRPr b="1" i="0" sz="2400" u="none" cap="none" strike="noStrike">
                <a:solidFill>
                  <a:schemeClr val="accent1"/>
                </a:solidFill>
                <a:latin typeface="Calibri"/>
                <a:ea typeface="Calibri"/>
                <a:cs typeface="Calibri"/>
                <a:sym typeface="Calibri"/>
              </a:defRPr>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p:txBody>
      </p:sp>
    </p:spTree>
  </p:cSld>
  <p:clrMap accent1="accent1" accent2="accent2" accent3="accent3" accent4="accent4" accent5="accent5" accent6="accent6" bg1="lt1" bg2="dk2" tx1="dk1" tx2="lt2" folHlink="folHlink" hlink="hlink"/>
  <p:sldLayoutIdLst>
    <p:sldLayoutId id="2147483689" r:id="rId1"/>
    <p:sldLayoutId id="2147483690" r:id="rId2"/>
    <p:sldLayoutId id="2147483691" r:id="rId3"/>
    <p:sldLayoutId id="2147483692"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jpg"/><Relationship Id="rId4" Type="http://schemas.openxmlformats.org/officeDocument/2006/relationships/image" Target="../media/image16.png"/><Relationship Id="rId5" Type="http://schemas.openxmlformats.org/officeDocument/2006/relationships/image" Target="../media/image10.png"/><Relationship Id="rId6"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xml"/><Relationship Id="rId3" Type="http://schemas.openxmlformats.org/officeDocument/2006/relationships/image" Target="../media/image6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xml"/><Relationship Id="rId3"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12.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25.png"/><Relationship Id="rId5" Type="http://schemas.openxmlformats.org/officeDocument/2006/relationships/image" Target="../media/image15.jpg"/><Relationship Id="rId6" Type="http://schemas.openxmlformats.org/officeDocument/2006/relationships/image" Target="../media/image2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41.jpg"/><Relationship Id="rId4" Type="http://schemas.openxmlformats.org/officeDocument/2006/relationships/image" Target="../media/image43.jpg"/><Relationship Id="rId5" Type="http://schemas.openxmlformats.org/officeDocument/2006/relationships/image" Target="../media/image39.jpg"/><Relationship Id="rId6" Type="http://schemas.openxmlformats.org/officeDocument/2006/relationships/image" Target="../media/image2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19.jpg"/><Relationship Id="rId4" Type="http://schemas.openxmlformats.org/officeDocument/2006/relationships/image" Target="../media/image30.jpg"/><Relationship Id="rId5" Type="http://schemas.openxmlformats.org/officeDocument/2006/relationships/image" Target="../media/image3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18.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4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28.jp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12.jp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6.xml"/><Relationship Id="rId3" Type="http://schemas.openxmlformats.org/officeDocument/2006/relationships/image" Target="../media/image5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7.xml"/><Relationship Id="rId3" Type="http://schemas.openxmlformats.org/officeDocument/2006/relationships/image" Target="../media/image4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8.xml"/><Relationship Id="rId3" Type="http://schemas.openxmlformats.org/officeDocument/2006/relationships/image" Target="../media/image5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9.xml"/><Relationship Id="rId3" Type="http://schemas.openxmlformats.org/officeDocument/2006/relationships/image" Target="../media/image32.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6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2.xml"/><Relationship Id="rId3"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3.xml"/><Relationship Id="rId3" Type="http://schemas.openxmlformats.org/officeDocument/2006/relationships/image" Target="../media/image3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 Id="rId3" Type="http://schemas.openxmlformats.org/officeDocument/2006/relationships/image" Target="../media/image12.jp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5.xml"/><Relationship Id="rId3" Type="http://schemas.openxmlformats.org/officeDocument/2006/relationships/image" Target="../media/image4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6.xml"/><Relationship Id="rId3" Type="http://schemas.openxmlformats.org/officeDocument/2006/relationships/hyperlink" Target="https://www.seai.ie/grants/home-energy-grants/solar-electricity-grant/" TargetMode="External"/><Relationship Id="rId4" Type="http://schemas.openxmlformats.org/officeDocument/2006/relationships/image" Target="../media/image34.png"/><Relationship Id="rId5" Type="http://schemas.openxmlformats.org/officeDocument/2006/relationships/image" Target="../media/image55.png"/><Relationship Id="rId6" Type="http://schemas.openxmlformats.org/officeDocument/2006/relationships/image" Target="../media/image3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7.xml"/><Relationship Id="rId3" Type="http://schemas.openxmlformats.org/officeDocument/2006/relationships/image" Target="../media/image56.png"/><Relationship Id="rId4" Type="http://schemas.openxmlformats.org/officeDocument/2006/relationships/image" Target="../media/image55.png"/><Relationship Id="rId5" Type="http://schemas.openxmlformats.org/officeDocument/2006/relationships/image" Target="../media/image3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8.xml"/><Relationship Id="rId3" Type="http://schemas.openxmlformats.org/officeDocument/2006/relationships/image" Target="../media/image45.png"/><Relationship Id="rId4" Type="http://schemas.openxmlformats.org/officeDocument/2006/relationships/image" Target="../media/image55.png"/><Relationship Id="rId5" Type="http://schemas.openxmlformats.org/officeDocument/2006/relationships/image" Target="../media/image3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9.xml"/><Relationship Id="rId3" Type="http://schemas.openxmlformats.org/officeDocument/2006/relationships/image" Target="../media/image49.png"/><Relationship Id="rId4" Type="http://schemas.openxmlformats.org/officeDocument/2006/relationships/image" Target="../media/image55.png"/><Relationship Id="rId5" Type="http://schemas.openxmlformats.org/officeDocument/2006/relationships/image" Target="../media/image3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0.xml"/><Relationship Id="rId3" Type="http://schemas.openxmlformats.org/officeDocument/2006/relationships/image" Target="../media/image47.png"/><Relationship Id="rId4" Type="http://schemas.openxmlformats.org/officeDocument/2006/relationships/image" Target="../media/image55.png"/><Relationship Id="rId5" Type="http://schemas.openxmlformats.org/officeDocument/2006/relationships/image" Target="../media/image3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1.xml"/><Relationship Id="rId3" Type="http://schemas.openxmlformats.org/officeDocument/2006/relationships/image" Target="../media/image48.png"/><Relationship Id="rId4" Type="http://schemas.openxmlformats.org/officeDocument/2006/relationships/image" Target="../media/image55.png"/><Relationship Id="rId5" Type="http://schemas.openxmlformats.org/officeDocument/2006/relationships/image" Target="../media/image3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2.xml"/><Relationship Id="rId3" Type="http://schemas.openxmlformats.org/officeDocument/2006/relationships/image" Target="../media/image57.png"/><Relationship Id="rId4" Type="http://schemas.openxmlformats.org/officeDocument/2006/relationships/image" Target="../media/image55.png"/><Relationship Id="rId5" Type="http://schemas.openxmlformats.org/officeDocument/2006/relationships/image" Target="../media/image33.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3.xml"/><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3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4.xml"/><Relationship Id="rId3" Type="http://schemas.openxmlformats.org/officeDocument/2006/relationships/image" Target="../media/image53.png"/><Relationship Id="rId4" Type="http://schemas.openxmlformats.org/officeDocument/2006/relationships/image" Target="../media/image51.png"/><Relationship Id="rId5" Type="http://schemas.openxmlformats.org/officeDocument/2006/relationships/image" Target="../media/image55.png"/><Relationship Id="rId6" Type="http://schemas.openxmlformats.org/officeDocument/2006/relationships/image" Target="../media/image3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5.xml"/><Relationship Id="rId3" Type="http://schemas.openxmlformats.org/officeDocument/2006/relationships/image" Target="../media/image55.png"/><Relationship Id="rId4" Type="http://schemas.openxmlformats.org/officeDocument/2006/relationships/image" Target="../media/image33.jpg"/><Relationship Id="rId5" Type="http://schemas.openxmlformats.org/officeDocument/2006/relationships/image" Target="../media/image5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6.xml"/><Relationship Id="rId3" Type="http://schemas.openxmlformats.org/officeDocument/2006/relationships/image" Target="../media/image55.png"/><Relationship Id="rId4" Type="http://schemas.openxmlformats.org/officeDocument/2006/relationships/image" Target="../media/image33.jpg"/><Relationship Id="rId5" Type="http://schemas.openxmlformats.org/officeDocument/2006/relationships/image" Target="../media/image6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59.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7.jpg"/><Relationship Id="rId4" Type="http://schemas.openxmlformats.org/officeDocument/2006/relationships/hyperlink" Target="http://www.connectingcabra.ie" TargetMode="External"/><Relationship Id="rId5" Type="http://schemas.openxmlformats.org/officeDocument/2006/relationships/hyperlink" Target="mailto:hello@connectingcabra.ie" TargetMode="External"/><Relationship Id="rId6" Type="http://schemas.openxmlformats.org/officeDocument/2006/relationships/hyperlink" Target="mailto:cosybatter@gmail.com" TargetMode="External"/><Relationship Id="rId7" Type="http://schemas.openxmlformats.org/officeDocument/2006/relationships/image" Target="../media/image16.png"/><Relationship Id="rId8"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12.jp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 Id="rId3"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xml"/><Relationship Id="rId3" Type="http://schemas.openxmlformats.org/officeDocument/2006/relationships/image" Target="../media/image7.jpg"/><Relationship Id="rId4" Type="http://schemas.openxmlformats.org/officeDocument/2006/relationships/hyperlink" Target="mailto:cosybatter@gmail.com"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6" name="Shape 266"/>
        <p:cNvGrpSpPr/>
        <p:nvPr/>
      </p:nvGrpSpPr>
      <p:grpSpPr>
        <a:xfrm>
          <a:off x="0" y="0"/>
          <a:ext cx="0" cy="0"/>
          <a:chOff x="0" y="0"/>
          <a:chExt cx="0" cy="0"/>
        </a:xfrm>
      </p:grpSpPr>
      <p:sp>
        <p:nvSpPr>
          <p:cNvPr id="267" name="Google Shape;267;p51"/>
          <p:cNvSpPr txBox="1"/>
          <p:nvPr>
            <p:ph type="ctrTitle"/>
          </p:nvPr>
        </p:nvSpPr>
        <p:spPr>
          <a:xfrm>
            <a:off x="390525" y="162700"/>
            <a:ext cx="5879100" cy="240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800">
                <a:solidFill>
                  <a:srgbClr val="000000"/>
                </a:solidFill>
                <a:latin typeface="Lexend Black"/>
                <a:ea typeface="Lexend Black"/>
                <a:cs typeface="Lexend Black"/>
                <a:sym typeface="Lexend Black"/>
              </a:rPr>
              <a:t>Turning Sunlight into Savings!</a:t>
            </a:r>
            <a:endParaRPr sz="3800">
              <a:solidFill>
                <a:srgbClr val="000000"/>
              </a:solidFill>
              <a:latin typeface="Lexend Black"/>
              <a:ea typeface="Lexend Black"/>
              <a:cs typeface="Lexend Black"/>
              <a:sym typeface="Lexend Black"/>
            </a:endParaRPr>
          </a:p>
        </p:txBody>
      </p:sp>
      <p:sp>
        <p:nvSpPr>
          <p:cNvPr id="268" name="Google Shape;268;p51"/>
          <p:cNvSpPr txBox="1"/>
          <p:nvPr>
            <p:ph idx="1" type="subTitle"/>
          </p:nvPr>
        </p:nvSpPr>
        <p:spPr>
          <a:xfrm>
            <a:off x="390525" y="1453825"/>
            <a:ext cx="4722600" cy="45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0000"/>
                </a:solidFill>
              </a:rPr>
              <a:t>L</a:t>
            </a:r>
            <a:r>
              <a:rPr b="1" lang="en">
                <a:solidFill>
                  <a:srgbClr val="000000"/>
                </a:solidFill>
              </a:rPr>
              <a:t>ocal perspectives on Solar PV in Dublin 7</a:t>
            </a:r>
            <a:endParaRPr b="1">
              <a:solidFill>
                <a:srgbClr val="000000"/>
              </a:solidFill>
            </a:endParaRPr>
          </a:p>
        </p:txBody>
      </p:sp>
      <p:sp>
        <p:nvSpPr>
          <p:cNvPr id="269" name="Google Shape;269;p51"/>
          <p:cNvSpPr txBox="1"/>
          <p:nvPr/>
        </p:nvSpPr>
        <p:spPr>
          <a:xfrm>
            <a:off x="390525" y="1918500"/>
            <a:ext cx="3248400" cy="33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lt2"/>
                </a:solidFill>
                <a:latin typeface="Roboto"/>
                <a:ea typeface="Roboto"/>
                <a:cs typeface="Roboto"/>
                <a:sym typeface="Roboto"/>
              </a:rPr>
              <a:t>Tuesday 6th February 2024 </a:t>
            </a:r>
            <a:endParaRPr sz="1500">
              <a:solidFill>
                <a:schemeClr val="lt2"/>
              </a:solidFill>
              <a:latin typeface="Roboto"/>
              <a:ea typeface="Roboto"/>
              <a:cs typeface="Roboto"/>
              <a:sym typeface="Roboto"/>
            </a:endParaRPr>
          </a:p>
        </p:txBody>
      </p:sp>
      <p:pic>
        <p:nvPicPr>
          <p:cNvPr id="270" name="Google Shape;270;p51"/>
          <p:cNvPicPr preferRelativeResize="0"/>
          <p:nvPr/>
        </p:nvPicPr>
        <p:blipFill rotWithShape="1">
          <a:blip r:embed="rId4">
            <a:alphaModFix/>
          </a:blip>
          <a:srcRect b="52509" l="30852" r="30339" t="20039"/>
          <a:stretch/>
        </p:blipFill>
        <p:spPr>
          <a:xfrm>
            <a:off x="5746775" y="-12"/>
            <a:ext cx="2091628" cy="1479572"/>
          </a:xfrm>
          <a:prstGeom prst="rect">
            <a:avLst/>
          </a:prstGeom>
          <a:noFill/>
          <a:ln>
            <a:noFill/>
          </a:ln>
        </p:spPr>
      </p:pic>
      <p:pic>
        <p:nvPicPr>
          <p:cNvPr id="271" name="Google Shape;271;p51"/>
          <p:cNvPicPr preferRelativeResize="0"/>
          <p:nvPr/>
        </p:nvPicPr>
        <p:blipFill rotWithShape="1">
          <a:blip r:embed="rId5">
            <a:alphaModFix/>
          </a:blip>
          <a:srcRect b="30766" l="14014" r="39114" t="5376"/>
          <a:stretch/>
        </p:blipFill>
        <p:spPr>
          <a:xfrm>
            <a:off x="6970151" y="1305600"/>
            <a:ext cx="1610199" cy="2193526"/>
          </a:xfrm>
          <a:prstGeom prst="rect">
            <a:avLst/>
          </a:prstGeom>
          <a:noFill/>
          <a:ln>
            <a:noFill/>
          </a:ln>
        </p:spPr>
      </p:pic>
      <p:pic>
        <p:nvPicPr>
          <p:cNvPr id="272" name="Google Shape;272;p51"/>
          <p:cNvPicPr preferRelativeResize="0"/>
          <p:nvPr/>
        </p:nvPicPr>
        <p:blipFill>
          <a:blip r:embed="rId6">
            <a:alphaModFix/>
          </a:blip>
          <a:stretch>
            <a:fillRect/>
          </a:stretch>
        </p:blipFill>
        <p:spPr>
          <a:xfrm>
            <a:off x="7838399" y="-1"/>
            <a:ext cx="1305600" cy="1305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60"/>
          <p:cNvSpPr txBox="1"/>
          <p:nvPr>
            <p:ph type="title"/>
          </p:nvPr>
        </p:nvSpPr>
        <p:spPr>
          <a:xfrm>
            <a:off x="471488" y="205383"/>
            <a:ext cx="5915100" cy="745800"/>
          </a:xfrm>
          <a:prstGeom prst="rect">
            <a:avLst/>
          </a:prstGeom>
          <a:noFill/>
          <a:ln>
            <a:noFill/>
          </a:ln>
        </p:spPr>
        <p:txBody>
          <a:bodyPr anchorCtr="0" anchor="ctr" bIns="34275" lIns="68575" spcFirstLastPara="1" rIns="68575" wrap="square" tIns="34275">
            <a:normAutofit fontScale="90000"/>
          </a:bodyPr>
          <a:lstStyle/>
          <a:p>
            <a:pPr indent="0" lvl="0" marL="0" rtl="0" algn="ctr">
              <a:lnSpc>
                <a:spcPct val="90000"/>
              </a:lnSpc>
              <a:spcBef>
                <a:spcPts val="0"/>
              </a:spcBef>
              <a:spcAft>
                <a:spcPts val="0"/>
              </a:spcAft>
              <a:buClr>
                <a:schemeClr val="dk1"/>
              </a:buClr>
              <a:buSzPct val="100000"/>
              <a:buFont typeface="Calibri"/>
              <a:buNone/>
            </a:pPr>
            <a:r>
              <a:rPr lang="en" sz="5400">
                <a:latin typeface="Roboto"/>
                <a:ea typeface="Roboto"/>
                <a:cs typeface="Roboto"/>
                <a:sym typeface="Roboto"/>
              </a:rPr>
              <a:t>SOLAR COTTAGE</a:t>
            </a:r>
            <a:endParaRPr>
              <a:latin typeface="Roboto"/>
              <a:ea typeface="Roboto"/>
              <a:cs typeface="Roboto"/>
              <a:sym typeface="Roboto"/>
            </a:endParaRPr>
          </a:p>
        </p:txBody>
      </p:sp>
      <p:pic>
        <p:nvPicPr>
          <p:cNvPr descr="A blue house with a solar panel on the roof&#10;&#10;Description automatically generated" id="335" name="Google Shape;335;p60"/>
          <p:cNvPicPr preferRelativeResize="0"/>
          <p:nvPr>
            <p:ph idx="1" type="body"/>
          </p:nvPr>
        </p:nvPicPr>
        <p:blipFill rotWithShape="1">
          <a:blip r:embed="rId3">
            <a:alphaModFix/>
          </a:blip>
          <a:srcRect b="0" l="0" r="0" t="0"/>
          <a:stretch/>
        </p:blipFill>
        <p:spPr>
          <a:xfrm>
            <a:off x="939998" y="1369219"/>
            <a:ext cx="3263400" cy="3263400"/>
          </a:xfrm>
          <a:prstGeom prst="rect">
            <a:avLst/>
          </a:prstGeom>
          <a:noFill/>
          <a:ln>
            <a:noFill/>
          </a:ln>
        </p:spPr>
      </p:pic>
      <p:sp>
        <p:nvSpPr>
          <p:cNvPr id="336" name="Google Shape;336;p60"/>
          <p:cNvSpPr txBox="1"/>
          <p:nvPr>
            <p:ph idx="2" type="body"/>
          </p:nvPr>
        </p:nvSpPr>
        <p:spPr>
          <a:xfrm>
            <a:off x="4885563" y="1583364"/>
            <a:ext cx="2914800" cy="2447700"/>
          </a:xfrm>
          <a:prstGeom prst="rect">
            <a:avLst/>
          </a:prstGeom>
          <a:noFill/>
          <a:ln>
            <a:noFill/>
          </a:ln>
        </p:spPr>
        <p:txBody>
          <a:bodyPr anchorCtr="0" anchor="t" bIns="34275" lIns="68575" spcFirstLastPara="1" rIns="68575" wrap="square" tIns="34275">
            <a:normAutofit fontScale="25000" lnSpcReduction="20000"/>
          </a:bodyPr>
          <a:lstStyle/>
          <a:p>
            <a:pPr indent="-190500" lvl="0" marL="177800" rtl="0" algn="l">
              <a:lnSpc>
                <a:spcPct val="107000"/>
              </a:lnSpc>
              <a:spcBef>
                <a:spcPts val="0"/>
              </a:spcBef>
              <a:spcAft>
                <a:spcPts val="0"/>
              </a:spcAft>
              <a:buClr>
                <a:schemeClr val="dk1"/>
              </a:buClr>
              <a:buSzPct val="100000"/>
              <a:buFont typeface="Roboto"/>
              <a:buChar char="•"/>
            </a:pPr>
            <a:r>
              <a:rPr lang="en" sz="7200">
                <a:latin typeface="Roboto"/>
                <a:ea typeface="Roboto"/>
                <a:cs typeface="Roboto"/>
                <a:sym typeface="Roboto"/>
              </a:rPr>
              <a:t>I had a basic solar PV system installed in August 2021 on this typical Stoneybatter cottage. </a:t>
            </a:r>
            <a:endParaRPr sz="7200">
              <a:latin typeface="Roboto"/>
              <a:ea typeface="Roboto"/>
              <a:cs typeface="Roboto"/>
              <a:sym typeface="Roboto"/>
            </a:endParaRPr>
          </a:p>
          <a:p>
            <a:pPr indent="-190500" lvl="0" marL="177800" rtl="0" algn="l">
              <a:lnSpc>
                <a:spcPct val="107000"/>
              </a:lnSpc>
              <a:spcBef>
                <a:spcPts val="1400"/>
              </a:spcBef>
              <a:spcAft>
                <a:spcPts val="0"/>
              </a:spcAft>
              <a:buClr>
                <a:schemeClr val="dk1"/>
              </a:buClr>
              <a:buSzPct val="100000"/>
              <a:buFont typeface="Roboto"/>
              <a:buChar char="•"/>
            </a:pPr>
            <a:r>
              <a:rPr lang="en" sz="7200">
                <a:latin typeface="Roboto"/>
                <a:ea typeface="Roboto"/>
                <a:cs typeface="Roboto"/>
                <a:sym typeface="Roboto"/>
              </a:rPr>
              <a:t>This roof is south/south-west facing, so good for capturing the sun’s light.</a:t>
            </a:r>
            <a:endParaRPr sz="7200">
              <a:latin typeface="Roboto"/>
              <a:ea typeface="Roboto"/>
              <a:cs typeface="Roboto"/>
              <a:sym typeface="Roboto"/>
            </a:endParaRPr>
          </a:p>
          <a:p>
            <a:pPr indent="-190500" lvl="0" marL="177800" rtl="0" algn="l">
              <a:lnSpc>
                <a:spcPct val="107000"/>
              </a:lnSpc>
              <a:spcBef>
                <a:spcPts val="1400"/>
              </a:spcBef>
              <a:spcAft>
                <a:spcPts val="0"/>
              </a:spcAft>
              <a:buClr>
                <a:schemeClr val="dk1"/>
              </a:buClr>
              <a:buSzPct val="100000"/>
              <a:buFont typeface="Roboto"/>
              <a:buChar char="•"/>
            </a:pPr>
            <a:r>
              <a:rPr lang="en" sz="7200">
                <a:latin typeface="Roboto"/>
                <a:ea typeface="Roboto"/>
                <a:cs typeface="Roboto"/>
                <a:sym typeface="Roboto"/>
              </a:rPr>
              <a:t>This was installed by Caldor Solar.</a:t>
            </a:r>
            <a:endParaRPr sz="7200">
              <a:latin typeface="Roboto"/>
              <a:ea typeface="Roboto"/>
              <a:cs typeface="Roboto"/>
              <a:sym typeface="Roboto"/>
            </a:endParaRPr>
          </a:p>
          <a:p>
            <a:pPr indent="-190500" lvl="0" marL="177800" rtl="0" algn="l">
              <a:lnSpc>
                <a:spcPct val="107000"/>
              </a:lnSpc>
              <a:spcBef>
                <a:spcPts val="1400"/>
              </a:spcBef>
              <a:spcAft>
                <a:spcPts val="0"/>
              </a:spcAft>
              <a:buSzPct val="100000"/>
              <a:buFont typeface="Roboto"/>
              <a:buChar char="•"/>
            </a:pPr>
            <a:r>
              <a:rPr lang="en" sz="7200">
                <a:latin typeface="Roboto"/>
                <a:ea typeface="Roboto"/>
                <a:cs typeface="Roboto"/>
                <a:sym typeface="Roboto"/>
              </a:rPr>
              <a:t>This is a system of x4 380 watt panels.</a:t>
            </a:r>
            <a:endParaRPr sz="7200">
              <a:latin typeface="Roboto"/>
              <a:ea typeface="Roboto"/>
              <a:cs typeface="Roboto"/>
              <a:sym typeface="Roboto"/>
            </a:endParaRPr>
          </a:p>
          <a:p>
            <a:pPr indent="-38100" lvl="0" marL="177800" rtl="0" algn="l">
              <a:lnSpc>
                <a:spcPct val="90000"/>
              </a:lnSpc>
              <a:spcBef>
                <a:spcPts val="1400"/>
              </a:spcBef>
              <a:spcAft>
                <a:spcPts val="0"/>
              </a:spcAft>
              <a:buClr>
                <a:schemeClr val="dk1"/>
              </a:buClr>
              <a:buSzPct val="100000"/>
              <a:buNone/>
            </a:pPr>
            <a:r>
              <a:t/>
            </a:r>
            <a:endParaRPr>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61"/>
          <p:cNvSpPr txBox="1"/>
          <p:nvPr>
            <p:ph type="title"/>
          </p:nvPr>
        </p:nvSpPr>
        <p:spPr>
          <a:xfrm>
            <a:off x="471488" y="205383"/>
            <a:ext cx="5915100" cy="745800"/>
          </a:xfrm>
          <a:prstGeom prst="rect">
            <a:avLst/>
          </a:prstGeom>
          <a:noFill/>
          <a:ln>
            <a:noFill/>
          </a:ln>
        </p:spPr>
        <p:txBody>
          <a:bodyPr anchorCtr="0" anchor="ctr" bIns="34275" lIns="68575" spcFirstLastPara="1" rIns="68575" wrap="square" tIns="34275">
            <a:normAutofit fontScale="90000"/>
          </a:bodyPr>
          <a:lstStyle/>
          <a:p>
            <a:pPr indent="0" lvl="0" marL="0" rtl="0" algn="ctr">
              <a:lnSpc>
                <a:spcPct val="90000"/>
              </a:lnSpc>
              <a:spcBef>
                <a:spcPts val="0"/>
              </a:spcBef>
              <a:spcAft>
                <a:spcPts val="0"/>
              </a:spcAft>
              <a:buClr>
                <a:schemeClr val="dk1"/>
              </a:buClr>
              <a:buSzPct val="100000"/>
              <a:buFont typeface="Calibri"/>
              <a:buNone/>
            </a:pPr>
            <a:r>
              <a:rPr lang="en" sz="5400">
                <a:latin typeface="Roboto"/>
                <a:ea typeface="Roboto"/>
                <a:cs typeface="Roboto"/>
                <a:sym typeface="Roboto"/>
              </a:rPr>
              <a:t>INSTALLATION</a:t>
            </a:r>
            <a:endParaRPr>
              <a:latin typeface="Roboto"/>
              <a:ea typeface="Roboto"/>
              <a:cs typeface="Roboto"/>
              <a:sym typeface="Roboto"/>
            </a:endParaRPr>
          </a:p>
        </p:txBody>
      </p:sp>
      <p:sp>
        <p:nvSpPr>
          <p:cNvPr id="342" name="Google Shape;342;p61"/>
          <p:cNvSpPr txBox="1"/>
          <p:nvPr>
            <p:ph idx="2" type="body"/>
          </p:nvPr>
        </p:nvSpPr>
        <p:spPr>
          <a:xfrm>
            <a:off x="4828310" y="1282628"/>
            <a:ext cx="3886200" cy="3263400"/>
          </a:xfrm>
          <a:prstGeom prst="rect">
            <a:avLst/>
          </a:prstGeom>
          <a:noFill/>
          <a:ln>
            <a:noFill/>
          </a:ln>
        </p:spPr>
        <p:txBody>
          <a:bodyPr anchorCtr="0" anchor="t" bIns="34275" lIns="68575" spcFirstLastPara="1" rIns="68575" wrap="square" tIns="34275">
            <a:normAutofit/>
          </a:bodyPr>
          <a:lstStyle/>
          <a:p>
            <a:pPr indent="-38100" lvl="0" marL="177800" rtl="0" algn="l">
              <a:lnSpc>
                <a:spcPct val="90000"/>
              </a:lnSpc>
              <a:spcBef>
                <a:spcPts val="0"/>
              </a:spcBef>
              <a:spcAft>
                <a:spcPts val="0"/>
              </a:spcAft>
              <a:buClr>
                <a:schemeClr val="dk1"/>
              </a:buClr>
              <a:buSzPts val="2100"/>
              <a:buNone/>
            </a:pPr>
            <a:r>
              <a:t/>
            </a:r>
            <a:endParaRPr>
              <a:latin typeface="Roboto"/>
              <a:ea typeface="Roboto"/>
              <a:cs typeface="Roboto"/>
              <a:sym typeface="Roboto"/>
            </a:endParaRPr>
          </a:p>
          <a:p>
            <a:pPr indent="0" lvl="0" marL="0" rtl="0" algn="l">
              <a:lnSpc>
                <a:spcPct val="90000"/>
              </a:lnSpc>
              <a:spcBef>
                <a:spcPts val="800"/>
              </a:spcBef>
              <a:spcAft>
                <a:spcPts val="0"/>
              </a:spcAft>
              <a:buClr>
                <a:schemeClr val="dk1"/>
              </a:buClr>
              <a:buSzPts val="1500"/>
              <a:buNone/>
            </a:pPr>
            <a:r>
              <a:rPr lang="en" sz="1700">
                <a:latin typeface="Roboto"/>
                <a:ea typeface="Roboto"/>
                <a:cs typeface="Roboto"/>
                <a:sym typeface="Roboto"/>
              </a:rPr>
              <a:t>The install was very quick, with minimal disruption. </a:t>
            </a:r>
            <a:endParaRPr sz="2300">
              <a:latin typeface="Roboto"/>
              <a:ea typeface="Roboto"/>
              <a:cs typeface="Roboto"/>
              <a:sym typeface="Roboto"/>
            </a:endParaRPr>
          </a:p>
          <a:p>
            <a:pPr indent="0" lvl="0" marL="0" rtl="0" algn="l">
              <a:lnSpc>
                <a:spcPct val="90000"/>
              </a:lnSpc>
              <a:spcBef>
                <a:spcPts val="800"/>
              </a:spcBef>
              <a:spcAft>
                <a:spcPts val="0"/>
              </a:spcAft>
              <a:buClr>
                <a:schemeClr val="dk1"/>
              </a:buClr>
              <a:buSzPts val="1500"/>
              <a:buNone/>
            </a:pPr>
            <a:r>
              <a:rPr lang="en" sz="1700">
                <a:latin typeface="Roboto"/>
                <a:ea typeface="Roboto"/>
                <a:cs typeface="Roboto"/>
                <a:sym typeface="Roboto"/>
              </a:rPr>
              <a:t>A team worked on the internal electrics including in the (typically) small cottage attic, and then others on the roof installing the PV. </a:t>
            </a:r>
            <a:endParaRPr sz="1700">
              <a:latin typeface="Roboto"/>
              <a:ea typeface="Roboto"/>
              <a:cs typeface="Roboto"/>
              <a:sym typeface="Roboto"/>
            </a:endParaRPr>
          </a:p>
          <a:p>
            <a:pPr indent="0" lvl="0" marL="0" rtl="0" algn="l">
              <a:lnSpc>
                <a:spcPct val="90000"/>
              </a:lnSpc>
              <a:spcBef>
                <a:spcPts val="800"/>
              </a:spcBef>
              <a:spcAft>
                <a:spcPts val="0"/>
              </a:spcAft>
              <a:buClr>
                <a:schemeClr val="dk1"/>
              </a:buClr>
              <a:buSzPts val="1500"/>
              <a:buNone/>
            </a:pPr>
            <a:r>
              <a:rPr lang="en" sz="1700">
                <a:latin typeface="Roboto"/>
                <a:ea typeface="Roboto"/>
                <a:cs typeface="Roboto"/>
                <a:sym typeface="Roboto"/>
              </a:rPr>
              <a:t>The system started working immediately, generating electricity that afternoon.</a:t>
            </a:r>
            <a:endParaRPr sz="1700">
              <a:latin typeface="Roboto"/>
              <a:ea typeface="Roboto"/>
              <a:cs typeface="Roboto"/>
              <a:sym typeface="Roboto"/>
            </a:endParaRPr>
          </a:p>
        </p:txBody>
      </p:sp>
      <p:pic>
        <p:nvPicPr>
          <p:cNvPr descr="Men working on a roof&#10;&#10;Description automatically generated" id="343" name="Google Shape;343;p61"/>
          <p:cNvPicPr preferRelativeResize="0"/>
          <p:nvPr>
            <p:ph idx="1" type="body"/>
          </p:nvPr>
        </p:nvPicPr>
        <p:blipFill rotWithShape="1">
          <a:blip r:embed="rId3">
            <a:alphaModFix/>
          </a:blip>
          <a:srcRect b="0" l="0" r="0" t="0"/>
          <a:stretch/>
        </p:blipFill>
        <p:spPr>
          <a:xfrm>
            <a:off x="628650" y="1720751"/>
            <a:ext cx="3886200" cy="2560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62"/>
          <p:cNvSpPr txBox="1"/>
          <p:nvPr>
            <p:ph type="title"/>
          </p:nvPr>
        </p:nvSpPr>
        <p:spPr>
          <a:xfrm>
            <a:off x="471502" y="205375"/>
            <a:ext cx="6865200" cy="745800"/>
          </a:xfrm>
          <a:prstGeom prst="rect">
            <a:avLst/>
          </a:prstGeom>
          <a:noFill/>
          <a:ln>
            <a:noFill/>
          </a:ln>
        </p:spPr>
        <p:txBody>
          <a:bodyPr anchorCtr="0" anchor="ctr" bIns="34275" lIns="68575" spcFirstLastPara="1" rIns="68575" wrap="square" tIns="34275">
            <a:normAutofit fontScale="90000"/>
          </a:bodyPr>
          <a:lstStyle/>
          <a:p>
            <a:pPr indent="0" lvl="0" marL="0" rtl="0" algn="ctr">
              <a:lnSpc>
                <a:spcPct val="90000"/>
              </a:lnSpc>
              <a:spcBef>
                <a:spcPts val="0"/>
              </a:spcBef>
              <a:spcAft>
                <a:spcPts val="0"/>
              </a:spcAft>
              <a:buClr>
                <a:schemeClr val="dk1"/>
              </a:buClr>
              <a:buSzPct val="100000"/>
              <a:buFont typeface="Calibri"/>
              <a:buNone/>
            </a:pPr>
            <a:r>
              <a:rPr lang="en" sz="5400">
                <a:latin typeface="Roboto"/>
                <a:ea typeface="Roboto"/>
                <a:cs typeface="Roboto"/>
                <a:sym typeface="Roboto"/>
              </a:rPr>
              <a:t>ENERGY GENERATED</a:t>
            </a:r>
            <a:endParaRPr>
              <a:latin typeface="Roboto"/>
              <a:ea typeface="Roboto"/>
              <a:cs typeface="Roboto"/>
              <a:sym typeface="Roboto"/>
            </a:endParaRPr>
          </a:p>
        </p:txBody>
      </p:sp>
      <p:sp>
        <p:nvSpPr>
          <p:cNvPr id="349" name="Google Shape;349;p62"/>
          <p:cNvSpPr txBox="1"/>
          <p:nvPr>
            <p:ph idx="1" type="body"/>
          </p:nvPr>
        </p:nvSpPr>
        <p:spPr>
          <a:xfrm>
            <a:off x="628650" y="1845469"/>
            <a:ext cx="3886200" cy="20079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rgbClr val="FF0000"/>
              </a:buClr>
              <a:buSzPts val="13500"/>
              <a:buNone/>
            </a:pPr>
            <a:r>
              <a:rPr lang="en" sz="13500">
                <a:solidFill>
                  <a:srgbClr val="FF0000"/>
                </a:solidFill>
              </a:rPr>
              <a:t>1500</a:t>
            </a:r>
            <a:endParaRPr/>
          </a:p>
        </p:txBody>
      </p:sp>
      <p:sp>
        <p:nvSpPr>
          <p:cNvPr id="350" name="Google Shape;350;p62"/>
          <p:cNvSpPr txBox="1"/>
          <p:nvPr>
            <p:ph idx="2" type="body"/>
          </p:nvPr>
        </p:nvSpPr>
        <p:spPr>
          <a:xfrm>
            <a:off x="4629150" y="2001332"/>
            <a:ext cx="3886200" cy="26313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dk1"/>
              </a:buClr>
              <a:buSzPts val="1400"/>
              <a:buNone/>
            </a:pPr>
            <a:r>
              <a:t/>
            </a:r>
            <a:endParaRPr sz="1400">
              <a:latin typeface="Roboto"/>
              <a:ea typeface="Roboto"/>
              <a:cs typeface="Roboto"/>
              <a:sym typeface="Roboto"/>
            </a:endParaRPr>
          </a:p>
          <a:p>
            <a:pPr indent="0" lvl="0" marL="0" rtl="0" algn="l">
              <a:lnSpc>
                <a:spcPct val="90000"/>
              </a:lnSpc>
              <a:spcBef>
                <a:spcPts val="800"/>
              </a:spcBef>
              <a:spcAft>
                <a:spcPts val="0"/>
              </a:spcAft>
              <a:buClr>
                <a:schemeClr val="dk1"/>
              </a:buClr>
              <a:buSzPts val="1400"/>
              <a:buNone/>
            </a:pPr>
            <a:r>
              <a:t/>
            </a:r>
            <a:endParaRPr sz="1800">
              <a:latin typeface="Roboto"/>
              <a:ea typeface="Roboto"/>
              <a:cs typeface="Roboto"/>
              <a:sym typeface="Roboto"/>
            </a:endParaRPr>
          </a:p>
          <a:p>
            <a:pPr indent="0" lvl="0" marL="0" rtl="0" algn="l">
              <a:lnSpc>
                <a:spcPct val="90000"/>
              </a:lnSpc>
              <a:spcBef>
                <a:spcPts val="800"/>
              </a:spcBef>
              <a:spcAft>
                <a:spcPts val="0"/>
              </a:spcAft>
              <a:buClr>
                <a:schemeClr val="dk1"/>
              </a:buClr>
              <a:buSzPts val="1400"/>
              <a:buNone/>
            </a:pPr>
            <a:r>
              <a:rPr lang="en" sz="1800">
                <a:latin typeface="Roboto"/>
                <a:ea typeface="Roboto"/>
                <a:cs typeface="Roboto"/>
                <a:sym typeface="Roboto"/>
              </a:rPr>
              <a:t>This solar PV has consistently generated 1500 kilowatt-hour (kWh) each year – despite some variable weather conditions!</a:t>
            </a:r>
            <a:endParaRPr sz="1800">
              <a:latin typeface="Roboto"/>
              <a:ea typeface="Roboto"/>
              <a:cs typeface="Roboto"/>
              <a:sym typeface="Roboto"/>
            </a:endParaRPr>
          </a:p>
          <a:p>
            <a:pPr indent="0" lvl="0" marL="0" rtl="0" algn="l">
              <a:lnSpc>
                <a:spcPct val="90000"/>
              </a:lnSpc>
              <a:spcBef>
                <a:spcPts val="800"/>
              </a:spcBef>
              <a:spcAft>
                <a:spcPts val="0"/>
              </a:spcAft>
              <a:buClr>
                <a:schemeClr val="dk1"/>
              </a:buClr>
              <a:buSzPts val="1400"/>
              <a:buNone/>
            </a:pPr>
            <a:r>
              <a:t/>
            </a:r>
            <a:endParaRPr sz="1400">
              <a:latin typeface="Roboto"/>
              <a:ea typeface="Roboto"/>
              <a:cs typeface="Roboto"/>
              <a:sym typeface="Roboto"/>
            </a:endParaRPr>
          </a:p>
          <a:p>
            <a:pPr indent="-38100" lvl="0" marL="177800" rtl="0" algn="l">
              <a:lnSpc>
                <a:spcPct val="90000"/>
              </a:lnSpc>
              <a:spcBef>
                <a:spcPts val="800"/>
              </a:spcBef>
              <a:spcAft>
                <a:spcPts val="0"/>
              </a:spcAft>
              <a:buClr>
                <a:schemeClr val="dk1"/>
              </a:buClr>
              <a:buSzPts val="2100"/>
              <a:buNone/>
            </a:pPr>
            <a:r>
              <a:t/>
            </a:r>
            <a:endParaRPr>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pic>
        <p:nvPicPr>
          <p:cNvPr id="355" name="Google Shape;355;p63"/>
          <p:cNvPicPr preferRelativeResize="0"/>
          <p:nvPr/>
        </p:nvPicPr>
        <p:blipFill rotWithShape="1">
          <a:blip r:embed="rId3">
            <a:alphaModFix/>
          </a:blip>
          <a:srcRect b="0" l="20189" r="20183" t="0"/>
          <a:stretch/>
        </p:blipFill>
        <p:spPr>
          <a:xfrm>
            <a:off x="-9150" y="0"/>
            <a:ext cx="4594498" cy="5143501"/>
          </a:xfrm>
          <a:prstGeom prst="rect">
            <a:avLst/>
          </a:prstGeom>
          <a:noFill/>
          <a:ln>
            <a:noFill/>
          </a:ln>
        </p:spPr>
      </p:pic>
      <p:sp>
        <p:nvSpPr>
          <p:cNvPr id="356" name="Google Shape;356;p63"/>
          <p:cNvSpPr txBox="1"/>
          <p:nvPr>
            <p:ph type="title"/>
          </p:nvPr>
        </p:nvSpPr>
        <p:spPr>
          <a:xfrm>
            <a:off x="265500" y="1830600"/>
            <a:ext cx="4045200" cy="1482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rPr>
              <a:t>PV in </a:t>
            </a:r>
            <a:r>
              <a:rPr b="1" lang="en">
                <a:solidFill>
                  <a:schemeClr val="lt1"/>
                </a:solidFill>
              </a:rPr>
              <a:t>Phibsboro</a:t>
            </a:r>
            <a:r>
              <a:rPr lang="en">
                <a:solidFill>
                  <a:schemeClr val="lt1"/>
                </a:solidFill>
              </a:rPr>
              <a:t> </a:t>
            </a:r>
            <a:endParaRPr>
              <a:solidFill>
                <a:schemeClr val="lt1"/>
              </a:solidFill>
            </a:endParaRPr>
          </a:p>
        </p:txBody>
      </p:sp>
      <p:sp>
        <p:nvSpPr>
          <p:cNvPr id="357" name="Google Shape;357;p63"/>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t>Celine Reilly</a:t>
            </a:r>
            <a:endParaRPr sz="2400"/>
          </a:p>
          <a:p>
            <a:pPr indent="0" lvl="0" marL="0" rtl="0" algn="ctr">
              <a:spcBef>
                <a:spcPts val="1600"/>
              </a:spcBef>
              <a:spcAft>
                <a:spcPts val="1600"/>
              </a:spcAft>
              <a:buNone/>
            </a:pPr>
            <a:r>
              <a:t/>
            </a:r>
            <a:endParaRPr sz="2400"/>
          </a:p>
        </p:txBody>
      </p:sp>
      <p:pic>
        <p:nvPicPr>
          <p:cNvPr id="358" name="Google Shape;358;p63"/>
          <p:cNvPicPr preferRelativeResize="0"/>
          <p:nvPr/>
        </p:nvPicPr>
        <p:blipFill rotWithShape="1">
          <a:blip r:embed="rId4">
            <a:alphaModFix/>
          </a:blip>
          <a:srcRect b="30766" l="14014" r="39114" t="5376"/>
          <a:stretch/>
        </p:blipFill>
        <p:spPr>
          <a:xfrm>
            <a:off x="6052901" y="2411050"/>
            <a:ext cx="1610199" cy="21935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64"/>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Clr>
                <a:schemeClr val="dk1"/>
              </a:buClr>
              <a:buSzPts val="2700"/>
              <a:buFont typeface="Century Gothic"/>
              <a:buNone/>
            </a:pPr>
            <a:r>
              <a:rPr lang="en" sz="2700"/>
              <a:t>Climate Club</a:t>
            </a:r>
            <a:br>
              <a:rPr lang="en" sz="2700"/>
            </a:br>
            <a:r>
              <a:rPr lang="en" sz="2700"/>
              <a:t>Phibsboro Village Tidy Towns</a:t>
            </a:r>
            <a:endParaRPr/>
          </a:p>
        </p:txBody>
      </p:sp>
      <p:sp>
        <p:nvSpPr>
          <p:cNvPr id="365" name="Google Shape;365;p64"/>
          <p:cNvSpPr txBox="1"/>
          <p:nvPr>
            <p:ph idx="1" type="subTitle"/>
          </p:nvPr>
        </p:nvSpPr>
        <p:spPr>
          <a:xfrm>
            <a:off x="1143000" y="2701528"/>
            <a:ext cx="6858000" cy="15135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Clr>
                <a:schemeClr val="dk1"/>
              </a:buClr>
              <a:buSzPts val="1500"/>
              <a:buNone/>
            </a:pPr>
            <a:r>
              <a:t/>
            </a:r>
            <a:endParaRPr sz="1500"/>
          </a:p>
          <a:p>
            <a:pPr indent="0" lvl="0" marL="0" rtl="0" algn="ctr">
              <a:lnSpc>
                <a:spcPct val="90000"/>
              </a:lnSpc>
              <a:spcBef>
                <a:spcPts val="800"/>
              </a:spcBef>
              <a:spcAft>
                <a:spcPts val="0"/>
              </a:spcAft>
              <a:buClr>
                <a:schemeClr val="dk1"/>
              </a:buClr>
              <a:buSzPts val="1500"/>
              <a:buNone/>
            </a:pPr>
            <a:r>
              <a:rPr lang="en" sz="1500"/>
              <a:t>Céline Reilly, </a:t>
            </a:r>
            <a:endParaRPr/>
          </a:p>
          <a:p>
            <a:pPr indent="0" lvl="0" marL="0" rtl="0" algn="ctr">
              <a:lnSpc>
                <a:spcPct val="90000"/>
              </a:lnSpc>
              <a:spcBef>
                <a:spcPts val="800"/>
              </a:spcBef>
              <a:spcAft>
                <a:spcPts val="0"/>
              </a:spcAft>
              <a:buClr>
                <a:schemeClr val="dk1"/>
              </a:buClr>
              <a:buSzPts val="1500"/>
              <a:buNone/>
            </a:pPr>
            <a:r>
              <a:rPr lang="en" sz="1500"/>
              <a:t>Solar PV</a:t>
            </a:r>
            <a:endParaRPr/>
          </a:p>
          <a:p>
            <a:pPr indent="0" lvl="0" marL="0" rtl="0" algn="ctr">
              <a:lnSpc>
                <a:spcPct val="90000"/>
              </a:lnSpc>
              <a:spcBef>
                <a:spcPts val="800"/>
              </a:spcBef>
              <a:spcAft>
                <a:spcPts val="0"/>
              </a:spcAft>
              <a:buClr>
                <a:schemeClr val="dk1"/>
              </a:buClr>
              <a:buSzPts val="1500"/>
              <a:buNone/>
            </a:pPr>
            <a:r>
              <a:rPr lang="en" sz="1500"/>
              <a:t>Tuesday 6</a:t>
            </a:r>
            <a:r>
              <a:rPr baseline="30000" lang="en" sz="1500"/>
              <a:t>th</a:t>
            </a:r>
            <a:r>
              <a:rPr lang="en" sz="1500"/>
              <a:t> February 2024</a:t>
            </a:r>
            <a:endParaRPr/>
          </a:p>
          <a:p>
            <a:pPr indent="0" lvl="0" marL="0" rtl="0" algn="ctr">
              <a:lnSpc>
                <a:spcPct val="90000"/>
              </a:lnSpc>
              <a:spcBef>
                <a:spcPts val="800"/>
              </a:spcBef>
              <a:spcAft>
                <a:spcPts val="0"/>
              </a:spcAft>
              <a:buClr>
                <a:schemeClr val="dk1"/>
              </a:buClr>
              <a:buSzPts val="900"/>
              <a:buNone/>
            </a:pPr>
            <a:r>
              <a:rPr lang="en" sz="900"/>
              <a:t>https://www.phibsborovillage.com/tidy-town</a:t>
            </a:r>
            <a:endParaRPr/>
          </a:p>
          <a:p>
            <a:pPr indent="0" lvl="0" marL="0" rtl="0" algn="ctr">
              <a:lnSpc>
                <a:spcPct val="90000"/>
              </a:lnSpc>
              <a:spcBef>
                <a:spcPts val="800"/>
              </a:spcBef>
              <a:spcAft>
                <a:spcPts val="0"/>
              </a:spcAft>
              <a:buClr>
                <a:schemeClr val="dk1"/>
              </a:buClr>
              <a:buSzPts val="1500"/>
              <a:buNone/>
            </a:pPr>
            <a:r>
              <a:t/>
            </a:r>
            <a:endParaRPr sz="1500"/>
          </a:p>
        </p:txBody>
      </p:sp>
      <p:sp>
        <p:nvSpPr>
          <p:cNvPr id="366" name="Google Shape;366;p64"/>
          <p:cNvSpPr txBox="1"/>
          <p:nvPr/>
        </p:nvSpPr>
        <p:spPr>
          <a:xfrm>
            <a:off x="2285445" y="2434915"/>
            <a:ext cx="45708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lang="en" sz="1400">
                <a:solidFill>
                  <a:schemeClr val="dk1"/>
                </a:solidFill>
                <a:latin typeface="Calibri"/>
                <a:ea typeface="Calibri"/>
                <a:cs typeface="Calibri"/>
                <a:sym typeface="Calibri"/>
              </a:rPr>
              <a:t> </a:t>
            </a:r>
            <a:endParaRPr sz="1400">
              <a:solidFill>
                <a:schemeClr val="dk1"/>
              </a:solidFill>
              <a:latin typeface="Calibri"/>
              <a:ea typeface="Calibri"/>
              <a:cs typeface="Calibri"/>
              <a:sym typeface="Calibri"/>
            </a:endParaRPr>
          </a:p>
        </p:txBody>
      </p:sp>
      <p:sp>
        <p:nvSpPr>
          <p:cNvPr id="367" name="Google Shape;367;p64"/>
          <p:cNvSpPr txBox="1"/>
          <p:nvPr/>
        </p:nvSpPr>
        <p:spPr>
          <a:xfrm>
            <a:off x="2285445" y="2434915"/>
            <a:ext cx="45708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lang="en" sz="1400">
                <a:solidFill>
                  <a:schemeClr val="dk1"/>
                </a:solidFill>
                <a:latin typeface="Calibri"/>
                <a:ea typeface="Calibri"/>
                <a:cs typeface="Calibri"/>
                <a:sym typeface="Calibri"/>
              </a:rPr>
              <a:t> </a:t>
            </a:r>
            <a:endParaRPr sz="14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65"/>
          <p:cNvSpPr txBox="1"/>
          <p:nvPr>
            <p:ph idx="1" type="body"/>
          </p:nvPr>
        </p:nvSpPr>
        <p:spPr>
          <a:xfrm>
            <a:off x="253013" y="930166"/>
            <a:ext cx="8602500" cy="3531000"/>
          </a:xfrm>
          <a:prstGeom prst="rect">
            <a:avLst/>
          </a:prstGeom>
          <a:noFill/>
          <a:ln>
            <a:noFill/>
          </a:ln>
        </p:spPr>
        <p:txBody>
          <a:bodyPr anchorCtr="0" anchor="t" bIns="34275" lIns="68575" spcFirstLastPara="1" rIns="68575" wrap="square" tIns="34275">
            <a:noAutofit/>
          </a:bodyPr>
          <a:lstStyle/>
          <a:p>
            <a:pPr indent="-177800" lvl="0" marL="177800" rtl="0" algn="l">
              <a:lnSpc>
                <a:spcPct val="90000"/>
              </a:lnSpc>
              <a:spcBef>
                <a:spcPts val="0"/>
              </a:spcBef>
              <a:spcAft>
                <a:spcPts val="0"/>
              </a:spcAft>
              <a:buClr>
                <a:srgbClr val="CF0042"/>
              </a:buClr>
              <a:buSzPts val="2000"/>
              <a:buChar char="•"/>
            </a:pPr>
            <a:r>
              <a:rPr lang="en" sz="1500">
                <a:latin typeface="Calibri"/>
                <a:ea typeface="Calibri"/>
                <a:cs typeface="Calibri"/>
                <a:sym typeface="Calibri"/>
              </a:rPr>
              <a:t>Energy Masterplan</a:t>
            </a:r>
            <a:endParaRPr/>
          </a:p>
          <a:p>
            <a:pPr indent="-63500" lvl="0" marL="177800" rtl="0" algn="l">
              <a:lnSpc>
                <a:spcPct val="90000"/>
              </a:lnSpc>
              <a:spcBef>
                <a:spcPts val="800"/>
              </a:spcBef>
              <a:spcAft>
                <a:spcPts val="0"/>
              </a:spcAft>
              <a:buClr>
                <a:srgbClr val="CF0042"/>
              </a:buClr>
              <a:buSzPts val="1800"/>
              <a:buNone/>
            </a:pPr>
            <a:r>
              <a:t/>
            </a:r>
            <a:endParaRPr sz="1400">
              <a:latin typeface="Calibri"/>
              <a:ea typeface="Calibri"/>
              <a:cs typeface="Calibri"/>
              <a:sym typeface="Calibri"/>
            </a:endParaRPr>
          </a:p>
          <a:p>
            <a:pPr indent="-177800" lvl="0" marL="177800" rtl="0" algn="l">
              <a:lnSpc>
                <a:spcPct val="90000"/>
              </a:lnSpc>
              <a:spcBef>
                <a:spcPts val="800"/>
              </a:spcBef>
              <a:spcAft>
                <a:spcPts val="0"/>
              </a:spcAft>
              <a:buClr>
                <a:srgbClr val="CF0042"/>
              </a:buClr>
              <a:buSzPts val="2000"/>
              <a:buChar char="•"/>
            </a:pPr>
            <a:r>
              <a:rPr lang="en" sz="1500">
                <a:latin typeface="Calibri"/>
                <a:ea typeface="Calibri"/>
                <a:cs typeface="Calibri"/>
                <a:sym typeface="Calibri"/>
              </a:rPr>
              <a:t>North Circular Economy</a:t>
            </a:r>
            <a:endParaRPr/>
          </a:p>
          <a:p>
            <a:pPr indent="-50800" lvl="0" marL="177800" rtl="0" algn="l">
              <a:lnSpc>
                <a:spcPct val="90000"/>
              </a:lnSpc>
              <a:spcBef>
                <a:spcPts val="800"/>
              </a:spcBef>
              <a:spcAft>
                <a:spcPts val="0"/>
              </a:spcAft>
              <a:buClr>
                <a:srgbClr val="CF0042"/>
              </a:buClr>
              <a:buSzPts val="2000"/>
              <a:buNone/>
            </a:pPr>
            <a:r>
              <a:t/>
            </a:r>
            <a:endParaRPr sz="1500">
              <a:latin typeface="Calibri"/>
              <a:ea typeface="Calibri"/>
              <a:cs typeface="Calibri"/>
              <a:sym typeface="Calibri"/>
            </a:endParaRPr>
          </a:p>
          <a:p>
            <a:pPr indent="-177800" lvl="0" marL="177800" rtl="0" algn="l">
              <a:lnSpc>
                <a:spcPct val="90000"/>
              </a:lnSpc>
              <a:spcBef>
                <a:spcPts val="800"/>
              </a:spcBef>
              <a:spcAft>
                <a:spcPts val="0"/>
              </a:spcAft>
              <a:buClr>
                <a:srgbClr val="CF0042"/>
              </a:buClr>
              <a:buSzPts val="2000"/>
              <a:buChar char="•"/>
            </a:pPr>
            <a:r>
              <a:rPr lang="en" sz="1500">
                <a:latin typeface="Calibri"/>
                <a:ea typeface="Calibri"/>
                <a:cs typeface="Calibri"/>
                <a:sym typeface="Calibri"/>
              </a:rPr>
              <a:t>Biodiversity Action Plan</a:t>
            </a:r>
            <a:endParaRPr/>
          </a:p>
          <a:p>
            <a:pPr indent="-50800" lvl="0" marL="177800" rtl="0" algn="l">
              <a:lnSpc>
                <a:spcPct val="90000"/>
              </a:lnSpc>
              <a:spcBef>
                <a:spcPts val="800"/>
              </a:spcBef>
              <a:spcAft>
                <a:spcPts val="0"/>
              </a:spcAft>
              <a:buClr>
                <a:srgbClr val="CF0042"/>
              </a:buClr>
              <a:buSzPts val="2000"/>
              <a:buNone/>
            </a:pPr>
            <a:r>
              <a:t/>
            </a:r>
            <a:endParaRPr sz="1500">
              <a:latin typeface="Calibri"/>
              <a:ea typeface="Calibri"/>
              <a:cs typeface="Calibri"/>
              <a:sym typeface="Calibri"/>
            </a:endParaRPr>
          </a:p>
          <a:p>
            <a:pPr indent="-177800" lvl="0" marL="177800" rtl="0" algn="l">
              <a:lnSpc>
                <a:spcPct val="90000"/>
              </a:lnSpc>
              <a:spcBef>
                <a:spcPts val="800"/>
              </a:spcBef>
              <a:spcAft>
                <a:spcPts val="0"/>
              </a:spcAft>
              <a:buClr>
                <a:srgbClr val="CF0042"/>
              </a:buClr>
              <a:buSzPts val="2000"/>
              <a:buChar char="•"/>
            </a:pPr>
            <a:r>
              <a:rPr lang="en" sz="1500">
                <a:latin typeface="Calibri"/>
                <a:ea typeface="Calibri"/>
                <a:cs typeface="Calibri"/>
                <a:sym typeface="Calibri"/>
              </a:rPr>
              <a:t>Partnerships</a:t>
            </a:r>
            <a:endParaRPr/>
          </a:p>
          <a:p>
            <a:pPr indent="-50800" lvl="0" marL="177800" rtl="0" algn="l">
              <a:lnSpc>
                <a:spcPct val="90000"/>
              </a:lnSpc>
              <a:spcBef>
                <a:spcPts val="800"/>
              </a:spcBef>
              <a:spcAft>
                <a:spcPts val="0"/>
              </a:spcAft>
              <a:buClr>
                <a:srgbClr val="CF0042"/>
              </a:buClr>
              <a:buSzPts val="2000"/>
              <a:buNone/>
            </a:pPr>
            <a:r>
              <a:t/>
            </a:r>
            <a:endParaRPr sz="1500">
              <a:latin typeface="Calibri"/>
              <a:ea typeface="Calibri"/>
              <a:cs typeface="Calibri"/>
              <a:sym typeface="Calibri"/>
            </a:endParaRPr>
          </a:p>
          <a:p>
            <a:pPr indent="-177800" lvl="0" marL="177800" rtl="0" algn="l">
              <a:lnSpc>
                <a:spcPct val="90000"/>
              </a:lnSpc>
              <a:spcBef>
                <a:spcPts val="800"/>
              </a:spcBef>
              <a:spcAft>
                <a:spcPts val="0"/>
              </a:spcAft>
              <a:buClr>
                <a:srgbClr val="CF0042"/>
              </a:buClr>
              <a:buSzPts val="2000"/>
              <a:buChar char="•"/>
            </a:pPr>
            <a:r>
              <a:rPr lang="en" sz="1500">
                <a:latin typeface="Calibri"/>
                <a:ea typeface="Calibri"/>
                <a:cs typeface="Calibri"/>
                <a:sym typeface="Calibri"/>
              </a:rPr>
              <a:t>Decarbonisation Zone</a:t>
            </a:r>
            <a:endParaRPr/>
          </a:p>
          <a:p>
            <a:pPr indent="-50800" lvl="0" marL="177800" rtl="0" algn="l">
              <a:lnSpc>
                <a:spcPct val="90000"/>
              </a:lnSpc>
              <a:spcBef>
                <a:spcPts val="800"/>
              </a:spcBef>
              <a:spcAft>
                <a:spcPts val="0"/>
              </a:spcAft>
              <a:buClr>
                <a:srgbClr val="CF0042"/>
              </a:buClr>
              <a:buSzPts val="2000"/>
              <a:buNone/>
            </a:pPr>
            <a:r>
              <a:t/>
            </a:r>
            <a:endParaRPr sz="1500">
              <a:latin typeface="Calibri"/>
              <a:ea typeface="Calibri"/>
              <a:cs typeface="Calibri"/>
              <a:sym typeface="Calibri"/>
            </a:endParaRPr>
          </a:p>
          <a:p>
            <a:pPr indent="-177800" lvl="0" marL="177800" rtl="0" algn="l">
              <a:lnSpc>
                <a:spcPct val="90000"/>
              </a:lnSpc>
              <a:spcBef>
                <a:spcPts val="800"/>
              </a:spcBef>
              <a:spcAft>
                <a:spcPts val="0"/>
              </a:spcAft>
              <a:buClr>
                <a:srgbClr val="CF0042"/>
              </a:buClr>
              <a:buSzPts val="2000"/>
              <a:buChar char="•"/>
            </a:pPr>
            <a:r>
              <a:rPr lang="en" sz="1500">
                <a:latin typeface="Calibri"/>
                <a:ea typeface="Calibri"/>
                <a:cs typeface="Calibri"/>
                <a:sym typeface="Calibri"/>
              </a:rPr>
              <a:t>Public Sector within SEC</a:t>
            </a:r>
            <a:endParaRPr/>
          </a:p>
          <a:p>
            <a:pPr indent="0" lvl="0" marL="0" rtl="0" algn="l">
              <a:lnSpc>
                <a:spcPct val="90000"/>
              </a:lnSpc>
              <a:spcBef>
                <a:spcPts val="800"/>
              </a:spcBef>
              <a:spcAft>
                <a:spcPts val="0"/>
              </a:spcAft>
              <a:buSzPts val="1800"/>
              <a:buNone/>
            </a:pPr>
            <a:r>
              <a:t/>
            </a:r>
            <a:endParaRPr sz="1400"/>
          </a:p>
          <a:p>
            <a:pPr indent="-25400" lvl="0" marL="177800" rtl="0" algn="l">
              <a:lnSpc>
                <a:spcPct val="90000"/>
              </a:lnSpc>
              <a:spcBef>
                <a:spcPts val="800"/>
              </a:spcBef>
              <a:spcAft>
                <a:spcPts val="0"/>
              </a:spcAft>
              <a:buClr>
                <a:srgbClr val="CF0042"/>
              </a:buClr>
              <a:buSzPts val="2400"/>
              <a:buNone/>
            </a:pPr>
            <a:r>
              <a:t/>
            </a:r>
            <a:endParaRPr/>
          </a:p>
          <a:p>
            <a:pPr indent="-25400" lvl="0" marL="177800" rtl="0" algn="l">
              <a:lnSpc>
                <a:spcPct val="90000"/>
              </a:lnSpc>
              <a:spcBef>
                <a:spcPts val="800"/>
              </a:spcBef>
              <a:spcAft>
                <a:spcPts val="0"/>
              </a:spcAft>
              <a:buClr>
                <a:srgbClr val="CF0042"/>
              </a:buClr>
              <a:buSzPts val="2400"/>
              <a:buNone/>
            </a:pPr>
            <a:r>
              <a:t/>
            </a:r>
            <a:endParaRPr/>
          </a:p>
        </p:txBody>
      </p:sp>
      <p:sp>
        <p:nvSpPr>
          <p:cNvPr id="374" name="Google Shape;374;p65"/>
          <p:cNvSpPr txBox="1"/>
          <p:nvPr>
            <p:ph type="title"/>
          </p:nvPr>
        </p:nvSpPr>
        <p:spPr>
          <a:xfrm>
            <a:off x="1597982" y="126507"/>
            <a:ext cx="5246700" cy="7824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Clr>
                <a:srgbClr val="C00000"/>
              </a:buClr>
              <a:buSzPts val="2400"/>
              <a:buFont typeface="Century Gothic"/>
              <a:buNone/>
            </a:pPr>
            <a:r>
              <a:rPr lang="en" sz="2400">
                <a:solidFill>
                  <a:srgbClr val="C00000"/>
                </a:solidFill>
              </a:rPr>
              <a:t>Phibsboro Village Climate Club</a:t>
            </a:r>
            <a:r>
              <a:rPr lang="en" sz="2100">
                <a:solidFill>
                  <a:srgbClr val="C00000"/>
                </a:solidFill>
              </a:rPr>
              <a:t>: </a:t>
            </a:r>
            <a:br>
              <a:rPr lang="en" sz="2100">
                <a:solidFill>
                  <a:srgbClr val="C00000"/>
                </a:solidFill>
              </a:rPr>
            </a:br>
            <a:r>
              <a:rPr lang="en" sz="1800">
                <a:solidFill>
                  <a:srgbClr val="C00000"/>
                </a:solidFill>
              </a:rPr>
              <a:t>Journey to Date</a:t>
            </a:r>
            <a:endParaRPr/>
          </a:p>
        </p:txBody>
      </p:sp>
      <p:pic>
        <p:nvPicPr>
          <p:cNvPr id="375" name="Google Shape;375;p65"/>
          <p:cNvPicPr preferRelativeResize="0"/>
          <p:nvPr/>
        </p:nvPicPr>
        <p:blipFill rotWithShape="1">
          <a:blip r:embed="rId3">
            <a:alphaModFix/>
          </a:blip>
          <a:srcRect b="0" l="0" r="0" t="0"/>
          <a:stretch/>
        </p:blipFill>
        <p:spPr>
          <a:xfrm>
            <a:off x="2746313" y="2350609"/>
            <a:ext cx="1100922" cy="1552583"/>
          </a:xfrm>
          <a:prstGeom prst="rect">
            <a:avLst/>
          </a:prstGeom>
          <a:noFill/>
          <a:ln>
            <a:noFill/>
          </a:ln>
        </p:spPr>
      </p:pic>
      <p:pic>
        <p:nvPicPr>
          <p:cNvPr descr="Diagram&#10;&#10;Description automatically generated with medium confidence" id="376" name="Google Shape;376;p65"/>
          <p:cNvPicPr preferRelativeResize="0"/>
          <p:nvPr/>
        </p:nvPicPr>
        <p:blipFill rotWithShape="1">
          <a:blip r:embed="rId4">
            <a:alphaModFix/>
          </a:blip>
          <a:srcRect b="0" l="0" r="0" t="0"/>
          <a:stretch/>
        </p:blipFill>
        <p:spPr>
          <a:xfrm>
            <a:off x="4339945" y="2924371"/>
            <a:ext cx="2178102" cy="1225182"/>
          </a:xfrm>
          <a:prstGeom prst="rect">
            <a:avLst/>
          </a:prstGeom>
          <a:noFill/>
          <a:ln>
            <a:noFill/>
          </a:ln>
        </p:spPr>
      </p:pic>
      <p:pic>
        <p:nvPicPr>
          <p:cNvPr descr="107_Climate Club Summary.jpg" id="377" name="Google Shape;377;p65"/>
          <p:cNvPicPr preferRelativeResize="0"/>
          <p:nvPr/>
        </p:nvPicPr>
        <p:blipFill rotWithShape="1">
          <a:blip r:embed="rId5">
            <a:alphaModFix/>
          </a:blip>
          <a:srcRect b="0" l="0" r="0" t="0"/>
          <a:stretch/>
        </p:blipFill>
        <p:spPr>
          <a:xfrm>
            <a:off x="4221333" y="1146555"/>
            <a:ext cx="2457451" cy="1466341"/>
          </a:xfrm>
          <a:prstGeom prst="rect">
            <a:avLst/>
          </a:prstGeom>
          <a:noFill/>
          <a:ln>
            <a:noFill/>
          </a:ln>
        </p:spPr>
      </p:pic>
      <p:pic>
        <p:nvPicPr>
          <p:cNvPr id="378" name="Google Shape;378;p65"/>
          <p:cNvPicPr preferRelativeResize="0"/>
          <p:nvPr/>
        </p:nvPicPr>
        <p:blipFill rotWithShape="1">
          <a:blip r:embed="rId6">
            <a:alphaModFix/>
          </a:blip>
          <a:srcRect b="0" l="0" r="0" t="0"/>
          <a:stretch/>
        </p:blipFill>
        <p:spPr>
          <a:xfrm>
            <a:off x="7171493" y="2434999"/>
            <a:ext cx="1467941" cy="978745"/>
          </a:xfrm>
          <a:prstGeom prst="rect">
            <a:avLst/>
          </a:prstGeom>
          <a:noFill/>
          <a:ln cap="flat" cmpd="sng" w="28575">
            <a:solidFill>
              <a:schemeClr val="dk1"/>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66"/>
          <p:cNvSpPr txBox="1"/>
          <p:nvPr>
            <p:ph idx="1" type="body"/>
          </p:nvPr>
        </p:nvSpPr>
        <p:spPr>
          <a:xfrm>
            <a:off x="337038" y="912181"/>
            <a:ext cx="3558000" cy="3522000"/>
          </a:xfrm>
          <a:prstGeom prst="rect">
            <a:avLst/>
          </a:prstGeom>
          <a:noFill/>
          <a:ln>
            <a:noFill/>
          </a:ln>
        </p:spPr>
        <p:txBody>
          <a:bodyPr anchorCtr="0" anchor="t" bIns="34275" lIns="68575" spcFirstLastPara="1" rIns="68575" wrap="square" tIns="34275">
            <a:noAutofit/>
          </a:bodyPr>
          <a:lstStyle/>
          <a:p>
            <a:pPr indent="-177800" lvl="0" marL="177800" rtl="0" algn="l">
              <a:lnSpc>
                <a:spcPct val="90000"/>
              </a:lnSpc>
              <a:spcBef>
                <a:spcPts val="0"/>
              </a:spcBef>
              <a:spcAft>
                <a:spcPts val="0"/>
              </a:spcAft>
              <a:buClr>
                <a:srgbClr val="CF0042"/>
              </a:buClr>
              <a:buSzPts val="2000"/>
              <a:buChar char="•"/>
            </a:pPr>
            <a:r>
              <a:rPr b="1" i="0" lang="en" sz="1500" u="none" cap="none" strike="noStrike">
                <a:solidFill>
                  <a:srgbClr val="000000"/>
                </a:solidFill>
                <a:latin typeface="Calibri"/>
                <a:ea typeface="Calibri"/>
                <a:cs typeface="Calibri"/>
                <a:sym typeface="Calibri"/>
              </a:rPr>
              <a:t>Context: </a:t>
            </a:r>
            <a:endParaRPr/>
          </a:p>
          <a:p>
            <a:pPr indent="-177800" lvl="1" marL="520700" rtl="0" algn="l">
              <a:lnSpc>
                <a:spcPct val="90000"/>
              </a:lnSpc>
              <a:spcBef>
                <a:spcPts val="400"/>
              </a:spcBef>
              <a:spcAft>
                <a:spcPts val="0"/>
              </a:spcAft>
              <a:buSzPts val="1400"/>
              <a:buChar char="•"/>
            </a:pPr>
            <a:r>
              <a:rPr i="0" lang="en" sz="1100" u="none" cap="none" strike="noStrike">
                <a:solidFill>
                  <a:srgbClr val="000000"/>
                </a:solidFill>
                <a:latin typeface="Calibri"/>
                <a:ea typeface="Calibri"/>
                <a:cs typeface="Calibri"/>
                <a:sym typeface="Calibri"/>
              </a:rPr>
              <a:t>Mid Terrace 3 bed redbrick,</a:t>
            </a:r>
            <a:endParaRPr/>
          </a:p>
          <a:p>
            <a:pPr indent="-177800" lvl="1" marL="520700" rtl="0" algn="l">
              <a:lnSpc>
                <a:spcPct val="90000"/>
              </a:lnSpc>
              <a:spcBef>
                <a:spcPts val="400"/>
              </a:spcBef>
              <a:spcAft>
                <a:spcPts val="0"/>
              </a:spcAft>
              <a:buSzPts val="1400"/>
              <a:buChar char="•"/>
            </a:pPr>
            <a:r>
              <a:rPr lang="en" sz="1100">
                <a:solidFill>
                  <a:srgbClr val="000000"/>
                </a:solidFill>
                <a:latin typeface="Calibri"/>
                <a:ea typeface="Calibri"/>
                <a:cs typeface="Calibri"/>
                <a:sym typeface="Calibri"/>
              </a:rPr>
              <a:t>South facing rear roof with large Velux</a:t>
            </a:r>
            <a:endParaRPr i="0" sz="1100" u="none" cap="none" strike="noStrike">
              <a:solidFill>
                <a:srgbClr val="000000"/>
              </a:solidFill>
              <a:latin typeface="Calibri"/>
              <a:ea typeface="Calibri"/>
              <a:cs typeface="Calibri"/>
              <a:sym typeface="Calibri"/>
            </a:endParaRPr>
          </a:p>
          <a:p>
            <a:pPr indent="-177800" lvl="1" marL="520700" rtl="0" algn="l">
              <a:lnSpc>
                <a:spcPct val="90000"/>
              </a:lnSpc>
              <a:spcBef>
                <a:spcPts val="400"/>
              </a:spcBef>
              <a:spcAft>
                <a:spcPts val="0"/>
              </a:spcAft>
              <a:buSzPts val="1400"/>
              <a:buChar char="•"/>
            </a:pPr>
            <a:r>
              <a:rPr i="0" lang="en" sz="1100" u="none" cap="none" strike="noStrike">
                <a:solidFill>
                  <a:srgbClr val="000000"/>
                </a:solidFill>
                <a:latin typeface="Calibri"/>
                <a:ea typeface="Calibri"/>
                <a:cs typeface="Calibri"/>
                <a:sym typeface="Calibri"/>
              </a:rPr>
              <a:t> 2 full time </a:t>
            </a:r>
            <a:r>
              <a:rPr lang="en" sz="1100">
                <a:solidFill>
                  <a:srgbClr val="000000"/>
                </a:solidFill>
                <a:latin typeface="Calibri"/>
                <a:ea typeface="Calibri"/>
                <a:cs typeface="Calibri"/>
                <a:sym typeface="Calibri"/>
              </a:rPr>
              <a:t>occupants, one working from home, one retired. </a:t>
            </a:r>
            <a:endParaRPr/>
          </a:p>
          <a:p>
            <a:pPr indent="-177800" lvl="1" marL="520700" rtl="0" algn="l">
              <a:lnSpc>
                <a:spcPct val="90000"/>
              </a:lnSpc>
              <a:spcBef>
                <a:spcPts val="400"/>
              </a:spcBef>
              <a:spcAft>
                <a:spcPts val="0"/>
              </a:spcAft>
              <a:buSzPts val="1400"/>
              <a:buChar char="•"/>
            </a:pPr>
            <a:r>
              <a:rPr lang="en" sz="1100">
                <a:solidFill>
                  <a:srgbClr val="000000"/>
                </a:solidFill>
                <a:latin typeface="Calibri"/>
                <a:ea typeface="Calibri"/>
                <a:cs typeface="Calibri"/>
                <a:sym typeface="Calibri"/>
              </a:rPr>
              <a:t>Electricity usage pre-solar: 2664 units ( €910 at 0.2per unit). </a:t>
            </a:r>
            <a:endParaRPr/>
          </a:p>
          <a:p>
            <a:pPr indent="-177800" lvl="1" marL="520700" rtl="0" algn="l">
              <a:lnSpc>
                <a:spcPct val="90000"/>
              </a:lnSpc>
              <a:spcBef>
                <a:spcPts val="400"/>
              </a:spcBef>
              <a:spcAft>
                <a:spcPts val="0"/>
              </a:spcAft>
              <a:buSzPts val="1400"/>
              <a:buChar char="•"/>
            </a:pPr>
            <a:r>
              <a:rPr lang="en" sz="1100">
                <a:solidFill>
                  <a:srgbClr val="000000"/>
                </a:solidFill>
                <a:latin typeface="Calibri"/>
                <a:ea typeface="Calibri"/>
                <a:cs typeface="Calibri"/>
                <a:sym typeface="Calibri"/>
              </a:rPr>
              <a:t>Gas Usage pre-solar: 10291 units, (€874 @0.55per unit)</a:t>
            </a:r>
            <a:endParaRPr/>
          </a:p>
          <a:p>
            <a:pPr indent="0" lvl="0" marL="0" rtl="0" algn="l">
              <a:lnSpc>
                <a:spcPct val="90000"/>
              </a:lnSpc>
              <a:spcBef>
                <a:spcPts val="800"/>
              </a:spcBef>
              <a:spcAft>
                <a:spcPts val="0"/>
              </a:spcAft>
              <a:buSzPts val="1600"/>
              <a:buNone/>
            </a:pPr>
            <a:r>
              <a:rPr lang="en" sz="1200">
                <a:solidFill>
                  <a:srgbClr val="000000"/>
                </a:solidFill>
                <a:latin typeface="Calibri"/>
                <a:ea typeface="Calibri"/>
                <a:cs typeface="Calibri"/>
                <a:sym typeface="Calibri"/>
              </a:rPr>
              <a:t> </a:t>
            </a:r>
            <a:r>
              <a:rPr b="1" i="0" lang="en" sz="1500" u="none" cap="none" strike="noStrike">
                <a:solidFill>
                  <a:srgbClr val="000000"/>
                </a:solidFill>
                <a:latin typeface="Calibri"/>
                <a:ea typeface="Calibri"/>
                <a:cs typeface="Calibri"/>
                <a:sym typeface="Calibri"/>
              </a:rPr>
              <a:t>Research: </a:t>
            </a:r>
            <a:endParaRPr/>
          </a:p>
          <a:p>
            <a:pPr indent="-177800" lvl="1" marL="520700" rtl="0" algn="l">
              <a:lnSpc>
                <a:spcPct val="90000"/>
              </a:lnSpc>
              <a:spcBef>
                <a:spcPts val="400"/>
              </a:spcBef>
              <a:spcAft>
                <a:spcPts val="0"/>
              </a:spcAft>
              <a:buSzPts val="1400"/>
              <a:buChar char="•"/>
            </a:pPr>
            <a:r>
              <a:rPr lang="en" sz="1100">
                <a:solidFill>
                  <a:srgbClr val="000000"/>
                </a:solidFill>
                <a:latin typeface="Calibri"/>
                <a:ea typeface="Calibri"/>
                <a:cs typeface="Calibri"/>
                <a:sym typeface="Calibri"/>
              </a:rPr>
              <a:t>Checked the SEAI page for approved suppliers and grant information</a:t>
            </a:r>
            <a:endParaRPr/>
          </a:p>
          <a:p>
            <a:pPr indent="-177800" lvl="1" marL="520700" rtl="0" algn="l">
              <a:lnSpc>
                <a:spcPct val="90000"/>
              </a:lnSpc>
              <a:spcBef>
                <a:spcPts val="400"/>
              </a:spcBef>
              <a:spcAft>
                <a:spcPts val="0"/>
              </a:spcAft>
              <a:buSzPts val="1400"/>
              <a:buChar char="•"/>
            </a:pPr>
            <a:r>
              <a:rPr i="0" lang="en" sz="1100" u="none" cap="none" strike="noStrike">
                <a:solidFill>
                  <a:srgbClr val="000000"/>
                </a:solidFill>
                <a:latin typeface="Calibri"/>
                <a:ea typeface="Calibri"/>
                <a:cs typeface="Calibri"/>
                <a:sym typeface="Calibri"/>
              </a:rPr>
              <a:t>Spoke with f</a:t>
            </a:r>
            <a:r>
              <a:rPr lang="en" sz="1100">
                <a:solidFill>
                  <a:srgbClr val="000000"/>
                </a:solidFill>
                <a:latin typeface="Calibri"/>
                <a:ea typeface="Calibri"/>
                <a:cs typeface="Calibri"/>
                <a:sym typeface="Calibri"/>
              </a:rPr>
              <a:t>riends who had installations( biggest influence)</a:t>
            </a:r>
            <a:endParaRPr/>
          </a:p>
          <a:p>
            <a:pPr indent="-177800" lvl="1" marL="520700" rtl="0" algn="l">
              <a:lnSpc>
                <a:spcPct val="90000"/>
              </a:lnSpc>
              <a:spcBef>
                <a:spcPts val="400"/>
              </a:spcBef>
              <a:spcAft>
                <a:spcPts val="0"/>
              </a:spcAft>
              <a:buSzPts val="1400"/>
              <a:buChar char="•"/>
            </a:pPr>
            <a:r>
              <a:rPr i="0" lang="en" sz="1100" u="none" cap="none" strike="noStrike">
                <a:solidFill>
                  <a:srgbClr val="000000"/>
                </a:solidFill>
                <a:latin typeface="Calibri"/>
                <a:ea typeface="Calibri"/>
                <a:cs typeface="Calibri"/>
                <a:sym typeface="Calibri"/>
              </a:rPr>
              <a:t>Got a BER survey ( E1) and checked bills</a:t>
            </a:r>
            <a:endParaRPr/>
          </a:p>
          <a:p>
            <a:pPr indent="-177800" lvl="1" marL="520700" rtl="0" algn="l">
              <a:lnSpc>
                <a:spcPct val="90000"/>
              </a:lnSpc>
              <a:spcBef>
                <a:spcPts val="400"/>
              </a:spcBef>
              <a:spcAft>
                <a:spcPts val="0"/>
              </a:spcAft>
              <a:buSzPts val="1400"/>
              <a:buChar char="•"/>
            </a:pPr>
            <a:r>
              <a:rPr lang="en" sz="1100">
                <a:solidFill>
                  <a:srgbClr val="000000"/>
                </a:solidFill>
                <a:latin typeface="Calibri"/>
                <a:ea typeface="Calibri"/>
                <a:cs typeface="Calibri"/>
                <a:sym typeface="Calibri"/>
              </a:rPr>
              <a:t>Checked facebook  – Irish Solar Owners Group</a:t>
            </a:r>
            <a:endParaRPr/>
          </a:p>
          <a:p>
            <a:pPr indent="-177800" lvl="1" marL="520700" rtl="0" algn="l">
              <a:lnSpc>
                <a:spcPct val="90000"/>
              </a:lnSpc>
              <a:spcBef>
                <a:spcPts val="400"/>
              </a:spcBef>
              <a:spcAft>
                <a:spcPts val="0"/>
              </a:spcAft>
              <a:buSzPts val="1400"/>
              <a:buChar char="•"/>
            </a:pPr>
            <a:r>
              <a:rPr i="0" lang="en" sz="1100" u="none" cap="none" strike="noStrike">
                <a:solidFill>
                  <a:srgbClr val="000000"/>
                </a:solidFill>
                <a:latin typeface="Calibri"/>
                <a:ea typeface="Calibri"/>
                <a:cs typeface="Calibri"/>
                <a:sym typeface="Calibri"/>
              </a:rPr>
              <a:t>Got 2 quotes, both made site visits and were helpful and informative</a:t>
            </a:r>
            <a:endParaRPr/>
          </a:p>
          <a:p>
            <a:pPr indent="0" lvl="1" marL="342900" rtl="0" algn="l">
              <a:lnSpc>
                <a:spcPct val="90000"/>
              </a:lnSpc>
              <a:spcBef>
                <a:spcPts val="400"/>
              </a:spcBef>
              <a:spcAft>
                <a:spcPts val="0"/>
              </a:spcAft>
              <a:buSzPts val="1400"/>
              <a:buNone/>
            </a:pPr>
            <a:r>
              <a:t/>
            </a:r>
            <a:endParaRPr i="0" sz="1100" u="none" cap="none" strike="noStrike">
              <a:solidFill>
                <a:srgbClr val="000000"/>
              </a:solidFill>
              <a:latin typeface="Calibri"/>
              <a:ea typeface="Calibri"/>
              <a:cs typeface="Calibri"/>
              <a:sym typeface="Calibri"/>
            </a:endParaRPr>
          </a:p>
          <a:p>
            <a:pPr indent="-76200" lvl="1" marL="520700" rtl="0" algn="l">
              <a:lnSpc>
                <a:spcPct val="90000"/>
              </a:lnSpc>
              <a:spcBef>
                <a:spcPts val="400"/>
              </a:spcBef>
              <a:spcAft>
                <a:spcPts val="0"/>
              </a:spcAft>
              <a:buSzPts val="1600"/>
              <a:buNone/>
            </a:pPr>
            <a:r>
              <a:t/>
            </a:r>
            <a:endParaRPr b="1" sz="1200">
              <a:solidFill>
                <a:srgbClr val="000000"/>
              </a:solidFill>
            </a:endParaRPr>
          </a:p>
          <a:p>
            <a:pPr indent="-88900" lvl="1" marL="520700" rtl="0" algn="l">
              <a:lnSpc>
                <a:spcPct val="90000"/>
              </a:lnSpc>
              <a:spcBef>
                <a:spcPts val="400"/>
              </a:spcBef>
              <a:spcAft>
                <a:spcPts val="0"/>
              </a:spcAft>
              <a:buSzPts val="1400"/>
              <a:buNone/>
            </a:pPr>
            <a:r>
              <a:t/>
            </a:r>
            <a:endParaRPr b="1" sz="1100">
              <a:solidFill>
                <a:srgbClr val="000000"/>
              </a:solidFill>
            </a:endParaRPr>
          </a:p>
          <a:p>
            <a:pPr indent="0" lvl="1" marL="342900" rtl="0" algn="l">
              <a:lnSpc>
                <a:spcPct val="90000"/>
              </a:lnSpc>
              <a:spcBef>
                <a:spcPts val="400"/>
              </a:spcBef>
              <a:spcAft>
                <a:spcPts val="0"/>
              </a:spcAft>
              <a:buSzPts val="1600"/>
              <a:buNone/>
            </a:pPr>
            <a:r>
              <a:t/>
            </a:r>
            <a:endParaRPr b="1" i="0" sz="1200" u="none" cap="none" strike="noStrike">
              <a:solidFill>
                <a:srgbClr val="000000"/>
              </a:solidFill>
              <a:latin typeface="Helvetica Neue Light"/>
              <a:ea typeface="Helvetica Neue Light"/>
              <a:cs typeface="Helvetica Neue Light"/>
              <a:sym typeface="Helvetica Neue Light"/>
            </a:endParaRPr>
          </a:p>
          <a:p>
            <a:pPr indent="-50800" lvl="0" marL="177800" rtl="0" algn="l">
              <a:lnSpc>
                <a:spcPct val="90000"/>
              </a:lnSpc>
              <a:spcBef>
                <a:spcPts val="800"/>
              </a:spcBef>
              <a:spcAft>
                <a:spcPts val="0"/>
              </a:spcAft>
              <a:buClr>
                <a:srgbClr val="CF0042"/>
              </a:buClr>
              <a:buSzPts val="2000"/>
              <a:buNone/>
            </a:pPr>
            <a:r>
              <a:t/>
            </a:r>
            <a:endParaRPr sz="1500"/>
          </a:p>
        </p:txBody>
      </p:sp>
      <p:sp>
        <p:nvSpPr>
          <p:cNvPr id="385" name="Google Shape;385;p66"/>
          <p:cNvSpPr txBox="1"/>
          <p:nvPr>
            <p:ph type="title"/>
          </p:nvPr>
        </p:nvSpPr>
        <p:spPr>
          <a:xfrm>
            <a:off x="1518082" y="139824"/>
            <a:ext cx="6531900" cy="6018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Clr>
                <a:srgbClr val="CF0042"/>
              </a:buClr>
              <a:buSzPts val="1800"/>
              <a:buFont typeface="Century Gothic"/>
              <a:buNone/>
            </a:pPr>
            <a:r>
              <a:rPr lang="en" sz="1800"/>
              <a:t>Solar PV in Phibsboro: Norfolk Road mid terrace</a:t>
            </a:r>
            <a:br>
              <a:rPr lang="en" sz="1800"/>
            </a:br>
            <a:r>
              <a:rPr lang="en" sz="1800"/>
              <a:t>Background</a:t>
            </a:r>
            <a:endParaRPr/>
          </a:p>
        </p:txBody>
      </p:sp>
      <p:sp>
        <p:nvSpPr>
          <p:cNvPr id="386" name="Google Shape;386;p66"/>
          <p:cNvSpPr txBox="1"/>
          <p:nvPr/>
        </p:nvSpPr>
        <p:spPr>
          <a:xfrm>
            <a:off x="4760650" y="968145"/>
            <a:ext cx="3435600" cy="3312300"/>
          </a:xfrm>
          <a:prstGeom prst="rect">
            <a:avLst/>
          </a:prstGeom>
          <a:noFill/>
          <a:ln>
            <a:noFill/>
          </a:ln>
        </p:spPr>
        <p:txBody>
          <a:bodyPr anchorCtr="0" anchor="t" bIns="34275" lIns="68575" spcFirstLastPara="1" rIns="68575" wrap="square" tIns="34275">
            <a:noAutofit/>
          </a:bodyPr>
          <a:lstStyle/>
          <a:p>
            <a:pPr indent="-25400" lvl="0" marL="177800" marR="0" rtl="0" algn="l">
              <a:lnSpc>
                <a:spcPct val="90000"/>
              </a:lnSpc>
              <a:spcBef>
                <a:spcPts val="0"/>
              </a:spcBef>
              <a:spcAft>
                <a:spcPts val="0"/>
              </a:spcAft>
              <a:buClr>
                <a:srgbClr val="CF0042"/>
              </a:buClr>
              <a:buSzPts val="2400"/>
              <a:buFont typeface="Arial"/>
              <a:buNone/>
            </a:pPr>
            <a:r>
              <a:t/>
            </a:r>
            <a:endParaRPr b="0" i="0" sz="1800">
              <a:solidFill>
                <a:schemeClr val="dk1"/>
              </a:solidFill>
              <a:latin typeface="Helvetica Neue Light"/>
              <a:ea typeface="Helvetica Neue Light"/>
              <a:cs typeface="Helvetica Neue Light"/>
              <a:sym typeface="Helvetica Neue Light"/>
            </a:endParaRPr>
          </a:p>
        </p:txBody>
      </p:sp>
      <p:sp>
        <p:nvSpPr>
          <p:cNvPr id="387" name="Google Shape;387;p66"/>
          <p:cNvSpPr txBox="1"/>
          <p:nvPr/>
        </p:nvSpPr>
        <p:spPr>
          <a:xfrm>
            <a:off x="4760650" y="912181"/>
            <a:ext cx="3435600" cy="3368100"/>
          </a:xfrm>
          <a:prstGeom prst="rect">
            <a:avLst/>
          </a:prstGeom>
          <a:noFill/>
          <a:ln>
            <a:noFill/>
          </a:ln>
        </p:spPr>
        <p:txBody>
          <a:bodyPr anchorCtr="0" anchor="t" bIns="34275" lIns="68575" spcFirstLastPara="1" rIns="68575" wrap="square" tIns="34275">
            <a:noAutofit/>
          </a:bodyPr>
          <a:lstStyle/>
          <a:p>
            <a:pPr indent="-50800" lvl="0" marL="177800" marR="0" rtl="0" algn="l">
              <a:lnSpc>
                <a:spcPct val="90000"/>
              </a:lnSpc>
              <a:spcBef>
                <a:spcPts val="0"/>
              </a:spcBef>
              <a:spcAft>
                <a:spcPts val="0"/>
              </a:spcAft>
              <a:buClr>
                <a:srgbClr val="CF0042"/>
              </a:buClr>
              <a:buSzPts val="2000"/>
              <a:buFont typeface="Arial"/>
              <a:buNone/>
            </a:pPr>
            <a:r>
              <a:t/>
            </a:r>
            <a:endParaRPr b="1" i="0" sz="1500">
              <a:solidFill>
                <a:schemeClr val="dk1"/>
              </a:solidFill>
              <a:latin typeface="Helvetica Neue Light"/>
              <a:ea typeface="Helvetica Neue Light"/>
              <a:cs typeface="Helvetica Neue Light"/>
              <a:sym typeface="Helvetica Neue Light"/>
            </a:endParaRPr>
          </a:p>
          <a:p>
            <a:pPr indent="-50800" lvl="0" marL="177800" marR="0" rtl="0" algn="l">
              <a:lnSpc>
                <a:spcPct val="90000"/>
              </a:lnSpc>
              <a:spcBef>
                <a:spcPts val="800"/>
              </a:spcBef>
              <a:spcAft>
                <a:spcPts val="0"/>
              </a:spcAft>
              <a:buClr>
                <a:srgbClr val="CF0042"/>
              </a:buClr>
              <a:buSzPts val="2000"/>
              <a:buFont typeface="Arial"/>
              <a:buNone/>
            </a:pPr>
            <a:r>
              <a:t/>
            </a:r>
            <a:endParaRPr b="1" i="0" sz="1500">
              <a:solidFill>
                <a:schemeClr val="dk1"/>
              </a:solidFill>
              <a:latin typeface="Helvetica Neue Light"/>
              <a:ea typeface="Helvetica Neue Light"/>
              <a:cs typeface="Helvetica Neue Light"/>
              <a:sym typeface="Helvetica Neue Light"/>
            </a:endParaRPr>
          </a:p>
          <a:p>
            <a:pPr indent="-50800" lvl="0" marL="177800" marR="0" rtl="0" algn="l">
              <a:lnSpc>
                <a:spcPct val="90000"/>
              </a:lnSpc>
              <a:spcBef>
                <a:spcPts val="800"/>
              </a:spcBef>
              <a:spcAft>
                <a:spcPts val="0"/>
              </a:spcAft>
              <a:buClr>
                <a:srgbClr val="CF0042"/>
              </a:buClr>
              <a:buSzPts val="2000"/>
              <a:buFont typeface="Arial"/>
              <a:buNone/>
            </a:pPr>
            <a:r>
              <a:t/>
            </a:r>
            <a:endParaRPr b="1" i="0" sz="1500">
              <a:solidFill>
                <a:schemeClr val="dk1"/>
              </a:solidFill>
              <a:latin typeface="Helvetica Neue Light"/>
              <a:ea typeface="Helvetica Neue Light"/>
              <a:cs typeface="Helvetica Neue Light"/>
              <a:sym typeface="Helvetica Neue Light"/>
            </a:endParaRPr>
          </a:p>
          <a:p>
            <a:pPr indent="-50800" lvl="0" marL="177800" marR="0" rtl="0" algn="l">
              <a:lnSpc>
                <a:spcPct val="90000"/>
              </a:lnSpc>
              <a:spcBef>
                <a:spcPts val="800"/>
              </a:spcBef>
              <a:spcAft>
                <a:spcPts val="0"/>
              </a:spcAft>
              <a:buClr>
                <a:srgbClr val="CF0042"/>
              </a:buClr>
              <a:buSzPts val="2000"/>
              <a:buFont typeface="Arial"/>
              <a:buNone/>
            </a:pPr>
            <a:r>
              <a:t/>
            </a:r>
            <a:endParaRPr b="1" i="0" sz="1500">
              <a:solidFill>
                <a:schemeClr val="dk1"/>
              </a:solidFill>
              <a:latin typeface="Helvetica Neue Light"/>
              <a:ea typeface="Helvetica Neue Light"/>
              <a:cs typeface="Helvetica Neue Light"/>
              <a:sym typeface="Helvetica Neue Light"/>
            </a:endParaRPr>
          </a:p>
          <a:p>
            <a:pPr indent="-177800" lvl="0" marL="177800" marR="0" rtl="0" algn="l">
              <a:lnSpc>
                <a:spcPct val="90000"/>
              </a:lnSpc>
              <a:spcBef>
                <a:spcPts val="800"/>
              </a:spcBef>
              <a:spcAft>
                <a:spcPts val="0"/>
              </a:spcAft>
              <a:buClr>
                <a:srgbClr val="CF0042"/>
              </a:buClr>
              <a:buSzPts val="2000"/>
              <a:buFont typeface="Arial"/>
              <a:buChar char="•"/>
            </a:pPr>
            <a:r>
              <a:rPr b="1" i="0" lang="en" sz="1500">
                <a:solidFill>
                  <a:schemeClr val="dk1"/>
                </a:solidFill>
                <a:latin typeface="Calibri"/>
                <a:ea typeface="Calibri"/>
                <a:cs typeface="Calibri"/>
                <a:sym typeface="Calibri"/>
              </a:rPr>
              <a:t>Decision</a:t>
            </a:r>
            <a:r>
              <a:rPr b="0" i="0" lang="en" sz="1800">
                <a:solidFill>
                  <a:schemeClr val="dk1"/>
                </a:solidFill>
                <a:latin typeface="Calibri"/>
                <a:ea typeface="Calibri"/>
                <a:cs typeface="Calibri"/>
                <a:sym typeface="Calibri"/>
              </a:rPr>
              <a:t>: </a:t>
            </a:r>
            <a:r>
              <a:rPr b="0" i="0" lang="en" sz="1200">
                <a:solidFill>
                  <a:schemeClr val="dk1"/>
                </a:solidFill>
                <a:latin typeface="Calibri"/>
                <a:ea typeface="Calibri"/>
                <a:cs typeface="Calibri"/>
                <a:sym typeface="Calibri"/>
              </a:rPr>
              <a:t>5 panels, Eddi, and no battery</a:t>
            </a:r>
            <a:endParaRPr sz="1100"/>
          </a:p>
          <a:p>
            <a:pPr indent="-177800" lvl="0" marL="177800" marR="0" rtl="0" algn="l">
              <a:lnSpc>
                <a:spcPct val="90000"/>
              </a:lnSpc>
              <a:spcBef>
                <a:spcPts val="800"/>
              </a:spcBef>
              <a:spcAft>
                <a:spcPts val="0"/>
              </a:spcAft>
              <a:buClr>
                <a:srgbClr val="CF0042"/>
              </a:buClr>
              <a:buSzPts val="2000"/>
              <a:buFont typeface="Arial"/>
              <a:buChar char="•"/>
            </a:pPr>
            <a:r>
              <a:rPr b="1" i="0" lang="en" sz="1500">
                <a:solidFill>
                  <a:schemeClr val="dk1"/>
                </a:solidFill>
                <a:latin typeface="Calibri"/>
                <a:ea typeface="Calibri"/>
                <a:cs typeface="Calibri"/>
                <a:sym typeface="Calibri"/>
              </a:rPr>
              <a:t>Process</a:t>
            </a:r>
            <a:r>
              <a:rPr b="0" i="0" lang="en" sz="1500">
                <a:solidFill>
                  <a:schemeClr val="dk1"/>
                </a:solidFill>
                <a:latin typeface="Calibri"/>
                <a:ea typeface="Calibri"/>
                <a:cs typeface="Calibri"/>
                <a:sym typeface="Calibri"/>
              </a:rPr>
              <a:t>:</a:t>
            </a:r>
            <a:endParaRPr sz="1100"/>
          </a:p>
          <a:p>
            <a:pPr indent="-177800" lvl="1" marL="520700" marR="0" rtl="0" algn="l">
              <a:lnSpc>
                <a:spcPct val="90000"/>
              </a:lnSpc>
              <a:spcBef>
                <a:spcPts val="400"/>
              </a:spcBef>
              <a:spcAft>
                <a:spcPts val="0"/>
              </a:spcAft>
              <a:buClr>
                <a:srgbClr val="CF0042"/>
              </a:buClr>
              <a:buSzPts val="1600"/>
              <a:buFont typeface="Arial"/>
              <a:buChar char="•"/>
            </a:pPr>
            <a:r>
              <a:rPr b="0" i="0" lang="en" sz="1200" u="none" cap="none" strike="noStrike">
                <a:solidFill>
                  <a:schemeClr val="dk1"/>
                </a:solidFill>
                <a:latin typeface="Calibri"/>
                <a:ea typeface="Calibri"/>
                <a:cs typeface="Calibri"/>
                <a:sym typeface="Calibri"/>
              </a:rPr>
              <a:t>Placed order with Byrne energy, so efficient, </a:t>
            </a:r>
            <a:endParaRPr sz="1100"/>
          </a:p>
          <a:p>
            <a:pPr indent="-177800" lvl="1" marL="520700" marR="0" rtl="0" algn="l">
              <a:lnSpc>
                <a:spcPct val="90000"/>
              </a:lnSpc>
              <a:spcBef>
                <a:spcPts val="400"/>
              </a:spcBef>
              <a:spcAft>
                <a:spcPts val="0"/>
              </a:spcAft>
              <a:buClr>
                <a:srgbClr val="CF0042"/>
              </a:buClr>
              <a:buSzPts val="1600"/>
              <a:buFont typeface="Arial"/>
              <a:buChar char="•"/>
            </a:pPr>
            <a:r>
              <a:rPr b="0" i="0" lang="en" sz="1200" u="none" cap="none" strike="noStrike">
                <a:solidFill>
                  <a:schemeClr val="dk1"/>
                </a:solidFill>
                <a:latin typeface="Calibri"/>
                <a:ea typeface="Calibri"/>
                <a:cs typeface="Calibri"/>
                <a:sym typeface="Calibri"/>
              </a:rPr>
              <a:t>Deposit: 25% - €1375</a:t>
            </a:r>
            <a:endParaRPr sz="1100"/>
          </a:p>
          <a:p>
            <a:pPr indent="-177800" lvl="1" marL="520700" marR="0" rtl="0" algn="l">
              <a:lnSpc>
                <a:spcPct val="90000"/>
              </a:lnSpc>
              <a:spcBef>
                <a:spcPts val="400"/>
              </a:spcBef>
              <a:spcAft>
                <a:spcPts val="0"/>
              </a:spcAft>
              <a:buClr>
                <a:srgbClr val="CF0042"/>
              </a:buClr>
              <a:buSzPts val="1600"/>
              <a:buFont typeface="Arial"/>
              <a:buChar char="•"/>
            </a:pPr>
            <a:r>
              <a:rPr b="0" i="0" lang="en" sz="1200" u="none" cap="none" strike="noStrike">
                <a:solidFill>
                  <a:schemeClr val="dk1"/>
                </a:solidFill>
                <a:latin typeface="Calibri"/>
                <a:ea typeface="Calibri"/>
                <a:cs typeface="Calibri"/>
                <a:sym typeface="Calibri"/>
              </a:rPr>
              <a:t>Byrne Energy dealt with the grant - €1680</a:t>
            </a:r>
            <a:endParaRPr sz="1100"/>
          </a:p>
          <a:p>
            <a:pPr indent="-177800" lvl="1" marL="520700" marR="0" rtl="0" algn="l">
              <a:lnSpc>
                <a:spcPct val="90000"/>
              </a:lnSpc>
              <a:spcBef>
                <a:spcPts val="400"/>
              </a:spcBef>
              <a:spcAft>
                <a:spcPts val="0"/>
              </a:spcAft>
              <a:buClr>
                <a:srgbClr val="CF0042"/>
              </a:buClr>
              <a:buSzPts val="1600"/>
              <a:buFont typeface="Arial"/>
              <a:buChar char="•"/>
            </a:pPr>
            <a:r>
              <a:rPr b="0" i="0" lang="en" sz="1200" u="none" cap="none" strike="noStrike">
                <a:solidFill>
                  <a:schemeClr val="dk1"/>
                </a:solidFill>
                <a:latin typeface="Calibri"/>
                <a:ea typeface="Calibri"/>
                <a:cs typeface="Calibri"/>
                <a:sym typeface="Calibri"/>
              </a:rPr>
              <a:t>Total paid: €3820.</a:t>
            </a:r>
            <a:endParaRPr sz="1100"/>
          </a:p>
          <a:p>
            <a:pPr indent="-177800" lvl="1" marL="520700" marR="0" rtl="0" algn="l">
              <a:lnSpc>
                <a:spcPct val="90000"/>
              </a:lnSpc>
              <a:spcBef>
                <a:spcPts val="400"/>
              </a:spcBef>
              <a:spcAft>
                <a:spcPts val="0"/>
              </a:spcAft>
              <a:buClr>
                <a:srgbClr val="CF0042"/>
              </a:buClr>
              <a:buSzPts val="1400"/>
              <a:buFont typeface="Arial"/>
              <a:buChar char="•"/>
            </a:pPr>
            <a:r>
              <a:rPr b="0" i="0" lang="en" sz="1100" u="none" cap="none" strike="noStrike">
                <a:solidFill>
                  <a:schemeClr val="dk1"/>
                </a:solidFill>
                <a:latin typeface="Calibri"/>
                <a:ea typeface="Calibri"/>
                <a:cs typeface="Calibri"/>
                <a:sym typeface="Calibri"/>
              </a:rPr>
              <a:t>Roofers: Half day</a:t>
            </a:r>
            <a:endParaRPr sz="1100"/>
          </a:p>
          <a:p>
            <a:pPr indent="-177800" lvl="1" marL="520700" marR="0" rtl="0" algn="l">
              <a:lnSpc>
                <a:spcPct val="90000"/>
              </a:lnSpc>
              <a:spcBef>
                <a:spcPts val="400"/>
              </a:spcBef>
              <a:spcAft>
                <a:spcPts val="0"/>
              </a:spcAft>
              <a:buClr>
                <a:srgbClr val="CF0042"/>
              </a:buClr>
              <a:buSzPts val="1400"/>
              <a:buFont typeface="Arial"/>
              <a:buChar char="•"/>
            </a:pPr>
            <a:r>
              <a:rPr b="0" i="0" lang="en" sz="1100" u="none" cap="none" strike="noStrike">
                <a:solidFill>
                  <a:schemeClr val="dk1"/>
                </a:solidFill>
                <a:latin typeface="Calibri"/>
                <a:ea typeface="Calibri"/>
                <a:cs typeface="Calibri"/>
                <a:sym typeface="Calibri"/>
              </a:rPr>
              <a:t>Electrician: half day</a:t>
            </a:r>
            <a:endParaRPr sz="1100"/>
          </a:p>
          <a:p>
            <a:pPr indent="-177800" lvl="1" marL="520700" marR="0" rtl="0" algn="l">
              <a:lnSpc>
                <a:spcPct val="90000"/>
              </a:lnSpc>
              <a:spcBef>
                <a:spcPts val="400"/>
              </a:spcBef>
              <a:spcAft>
                <a:spcPts val="0"/>
              </a:spcAft>
              <a:buClr>
                <a:srgbClr val="CF0042"/>
              </a:buClr>
              <a:buSzPts val="1400"/>
              <a:buFont typeface="Arial"/>
              <a:buChar char="•"/>
            </a:pPr>
            <a:r>
              <a:rPr b="0" i="0" lang="en" sz="1100" u="none" cap="none" strike="noStrike">
                <a:solidFill>
                  <a:schemeClr val="dk1"/>
                </a:solidFill>
                <a:latin typeface="Calibri"/>
                <a:ea typeface="Calibri"/>
                <a:cs typeface="Calibri"/>
                <a:sym typeface="Calibri"/>
              </a:rPr>
              <a:t>Very little disruption</a:t>
            </a:r>
            <a:endParaRPr sz="1100"/>
          </a:p>
          <a:p>
            <a:pPr indent="-76200" lvl="1" marL="520700" marR="0" rtl="0" algn="l">
              <a:lnSpc>
                <a:spcPct val="90000"/>
              </a:lnSpc>
              <a:spcBef>
                <a:spcPts val="400"/>
              </a:spcBef>
              <a:spcAft>
                <a:spcPts val="0"/>
              </a:spcAft>
              <a:buClr>
                <a:srgbClr val="CF0042"/>
              </a:buClr>
              <a:buSzPts val="1600"/>
              <a:buFont typeface="Arial"/>
              <a:buNone/>
            </a:pPr>
            <a:r>
              <a:t/>
            </a:r>
            <a:endParaRPr b="0" i="0" sz="1200" u="none" cap="none" strike="noStrike">
              <a:solidFill>
                <a:schemeClr val="dk1"/>
              </a:solidFill>
              <a:latin typeface="Helvetica Neue Light"/>
              <a:ea typeface="Helvetica Neue Light"/>
              <a:cs typeface="Helvetica Neue Light"/>
              <a:sym typeface="Helvetica Neue Light"/>
            </a:endParaRPr>
          </a:p>
        </p:txBody>
      </p:sp>
      <p:pic>
        <p:nvPicPr>
          <p:cNvPr descr="Solar panels on a roof" id="388" name="Google Shape;388;p66"/>
          <p:cNvPicPr preferRelativeResize="0"/>
          <p:nvPr/>
        </p:nvPicPr>
        <p:blipFill rotWithShape="1">
          <a:blip r:embed="rId3">
            <a:alphaModFix/>
          </a:blip>
          <a:srcRect b="0" l="0" r="0" t="0"/>
          <a:stretch/>
        </p:blipFill>
        <p:spPr>
          <a:xfrm>
            <a:off x="5040983" y="863203"/>
            <a:ext cx="2531099" cy="125506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67"/>
          <p:cNvSpPr txBox="1"/>
          <p:nvPr>
            <p:ph idx="1" type="body"/>
          </p:nvPr>
        </p:nvSpPr>
        <p:spPr>
          <a:xfrm>
            <a:off x="337038" y="968145"/>
            <a:ext cx="3558000" cy="3272100"/>
          </a:xfrm>
          <a:prstGeom prst="rect">
            <a:avLst/>
          </a:prstGeom>
          <a:noFill/>
          <a:ln>
            <a:noFill/>
          </a:ln>
        </p:spPr>
        <p:txBody>
          <a:bodyPr anchorCtr="0" anchor="t" bIns="34275" lIns="68575" spcFirstLastPara="1" rIns="68575" wrap="square" tIns="34275">
            <a:noAutofit/>
          </a:bodyPr>
          <a:lstStyle/>
          <a:p>
            <a:pPr indent="-177800" lvl="0" marL="177800" rtl="0" algn="l">
              <a:lnSpc>
                <a:spcPct val="90000"/>
              </a:lnSpc>
              <a:spcBef>
                <a:spcPts val="0"/>
              </a:spcBef>
              <a:spcAft>
                <a:spcPts val="0"/>
              </a:spcAft>
              <a:buClr>
                <a:srgbClr val="CF0042"/>
              </a:buClr>
              <a:buSzPts val="2000"/>
              <a:buChar char="•"/>
            </a:pPr>
            <a:r>
              <a:rPr b="1" i="0" lang="en" sz="1500" u="none" cap="none" strike="noStrike">
                <a:solidFill>
                  <a:srgbClr val="000000"/>
                </a:solidFill>
                <a:latin typeface="Calibri"/>
                <a:ea typeface="Calibri"/>
                <a:cs typeface="Calibri"/>
                <a:sym typeface="Calibri"/>
              </a:rPr>
              <a:t>Supplier:</a:t>
            </a:r>
            <a:r>
              <a:rPr b="0" i="0" lang="en" sz="2400" u="none" cap="none" strike="noStrike">
                <a:solidFill>
                  <a:srgbClr val="000000"/>
                </a:solidFill>
                <a:latin typeface="Calibri"/>
                <a:ea typeface="Calibri"/>
                <a:cs typeface="Calibri"/>
                <a:sym typeface="Calibri"/>
              </a:rPr>
              <a:t> </a:t>
            </a:r>
            <a:r>
              <a:rPr b="0" i="0" lang="en" sz="1500" u="none" cap="none" strike="noStrike">
                <a:solidFill>
                  <a:srgbClr val="000000"/>
                </a:solidFill>
                <a:latin typeface="Calibri"/>
                <a:ea typeface="Calibri"/>
                <a:cs typeface="Calibri"/>
                <a:sym typeface="Calibri"/>
              </a:rPr>
              <a:t>Byrne Energy</a:t>
            </a:r>
            <a:endParaRPr/>
          </a:p>
          <a:p>
            <a:pPr indent="-50800" lvl="0" marL="177800" rtl="0" algn="l">
              <a:lnSpc>
                <a:spcPct val="90000"/>
              </a:lnSpc>
              <a:spcBef>
                <a:spcPts val="800"/>
              </a:spcBef>
              <a:spcAft>
                <a:spcPts val="0"/>
              </a:spcAft>
              <a:buClr>
                <a:srgbClr val="CF0042"/>
              </a:buClr>
              <a:buSzPts val="2000"/>
              <a:buNone/>
            </a:pPr>
            <a:r>
              <a:t/>
            </a:r>
            <a:endParaRPr b="0" i="0" sz="1500" u="none" cap="none" strike="noStrike">
              <a:solidFill>
                <a:srgbClr val="000000"/>
              </a:solidFill>
              <a:latin typeface="Calibri"/>
              <a:ea typeface="Calibri"/>
              <a:cs typeface="Calibri"/>
              <a:sym typeface="Calibri"/>
            </a:endParaRPr>
          </a:p>
          <a:p>
            <a:pPr indent="-177800" lvl="0" marL="177800" rtl="0" algn="l">
              <a:lnSpc>
                <a:spcPct val="90000"/>
              </a:lnSpc>
              <a:spcBef>
                <a:spcPts val="800"/>
              </a:spcBef>
              <a:spcAft>
                <a:spcPts val="0"/>
              </a:spcAft>
              <a:buClr>
                <a:srgbClr val="CF0042"/>
              </a:buClr>
              <a:buSzPts val="2000"/>
              <a:buChar char="•"/>
            </a:pPr>
            <a:r>
              <a:rPr b="1" lang="en" sz="1500">
                <a:latin typeface="Calibri"/>
                <a:ea typeface="Calibri"/>
                <a:cs typeface="Calibri"/>
                <a:sym typeface="Calibri"/>
              </a:rPr>
              <a:t>Plant: </a:t>
            </a:r>
            <a:endParaRPr/>
          </a:p>
          <a:p>
            <a:pPr indent="-177800" lvl="1" marL="520700" rtl="0" algn="l">
              <a:lnSpc>
                <a:spcPct val="90000"/>
              </a:lnSpc>
              <a:spcBef>
                <a:spcPts val="400"/>
              </a:spcBef>
              <a:spcAft>
                <a:spcPts val="0"/>
              </a:spcAft>
              <a:buSzPts val="1600"/>
              <a:buChar char="•"/>
            </a:pPr>
            <a:r>
              <a:rPr lang="en" sz="1200">
                <a:latin typeface="Calibri"/>
                <a:ea typeface="Calibri"/>
                <a:cs typeface="Calibri"/>
                <a:sym typeface="Calibri"/>
              </a:rPr>
              <a:t>5 x Q-Cells 375W solar panels </a:t>
            </a:r>
            <a:endParaRPr/>
          </a:p>
          <a:p>
            <a:pPr indent="-177800" lvl="1" marL="520700" rtl="0" algn="l">
              <a:lnSpc>
                <a:spcPct val="90000"/>
              </a:lnSpc>
              <a:spcBef>
                <a:spcPts val="400"/>
              </a:spcBef>
              <a:spcAft>
                <a:spcPts val="0"/>
              </a:spcAft>
              <a:buSzPts val="1600"/>
              <a:buChar char="•"/>
            </a:pPr>
            <a:r>
              <a:rPr lang="en" sz="1200">
                <a:latin typeface="Calibri"/>
                <a:ea typeface="Calibri"/>
                <a:cs typeface="Calibri"/>
                <a:sym typeface="Calibri"/>
              </a:rPr>
              <a:t>Solis S5 series Inverter in attic </a:t>
            </a:r>
            <a:endParaRPr/>
          </a:p>
          <a:p>
            <a:pPr indent="-177800" lvl="1" marL="520700" rtl="0" algn="l">
              <a:lnSpc>
                <a:spcPct val="90000"/>
              </a:lnSpc>
              <a:spcBef>
                <a:spcPts val="400"/>
              </a:spcBef>
              <a:spcAft>
                <a:spcPts val="0"/>
              </a:spcAft>
              <a:buSzPts val="1600"/>
              <a:buChar char="•"/>
            </a:pPr>
            <a:r>
              <a:rPr lang="en" sz="1200">
                <a:latin typeface="Calibri"/>
                <a:ea typeface="Calibri"/>
                <a:cs typeface="Calibri"/>
                <a:sym typeface="Calibri"/>
              </a:rPr>
              <a:t>Eddi Hot Water Diverter</a:t>
            </a:r>
            <a:endParaRPr/>
          </a:p>
          <a:p>
            <a:pPr indent="-177800" lvl="1" marL="520700" rtl="0" algn="l">
              <a:lnSpc>
                <a:spcPct val="90000"/>
              </a:lnSpc>
              <a:spcBef>
                <a:spcPts val="400"/>
              </a:spcBef>
              <a:spcAft>
                <a:spcPts val="0"/>
              </a:spcAft>
              <a:buSzPts val="1600"/>
              <a:buChar char="•"/>
            </a:pPr>
            <a:r>
              <a:rPr lang="en" sz="1200">
                <a:latin typeface="Calibri"/>
                <a:ea typeface="Calibri"/>
                <a:cs typeface="Calibri"/>
                <a:sym typeface="Calibri"/>
              </a:rPr>
              <a:t>Harvi: Facilitates wireless connection rom Eddi</a:t>
            </a:r>
            <a:endParaRPr/>
          </a:p>
          <a:p>
            <a:pPr indent="-76200" lvl="1" marL="520700" rtl="0" algn="l">
              <a:lnSpc>
                <a:spcPct val="90000"/>
              </a:lnSpc>
              <a:spcBef>
                <a:spcPts val="400"/>
              </a:spcBef>
              <a:spcAft>
                <a:spcPts val="0"/>
              </a:spcAft>
              <a:buSzPts val="1600"/>
              <a:buNone/>
            </a:pPr>
            <a:r>
              <a:t/>
            </a:r>
            <a:endParaRPr sz="1200">
              <a:latin typeface="Calibri"/>
              <a:ea typeface="Calibri"/>
              <a:cs typeface="Calibri"/>
              <a:sym typeface="Calibri"/>
            </a:endParaRPr>
          </a:p>
          <a:p>
            <a:pPr indent="-177800" lvl="0" marL="177800" rtl="0" algn="l">
              <a:lnSpc>
                <a:spcPct val="90000"/>
              </a:lnSpc>
              <a:spcBef>
                <a:spcPts val="800"/>
              </a:spcBef>
              <a:spcAft>
                <a:spcPts val="0"/>
              </a:spcAft>
              <a:buClr>
                <a:srgbClr val="CF0042"/>
              </a:buClr>
              <a:buSzPts val="2000"/>
              <a:buChar char="•"/>
            </a:pPr>
            <a:r>
              <a:rPr b="1" lang="en" sz="1500">
                <a:latin typeface="Calibri"/>
                <a:ea typeface="Calibri"/>
                <a:cs typeface="Calibri"/>
                <a:sym typeface="Calibri"/>
              </a:rPr>
              <a:t>App:</a:t>
            </a:r>
            <a:r>
              <a:rPr lang="en" sz="1500">
                <a:latin typeface="Calibri"/>
                <a:ea typeface="Calibri"/>
                <a:cs typeface="Calibri"/>
                <a:sym typeface="Calibri"/>
              </a:rPr>
              <a:t> Solarsmart App</a:t>
            </a:r>
            <a:endParaRPr/>
          </a:p>
          <a:p>
            <a:pPr indent="-50800" lvl="0" marL="177800" rtl="0" algn="l">
              <a:lnSpc>
                <a:spcPct val="90000"/>
              </a:lnSpc>
              <a:spcBef>
                <a:spcPts val="800"/>
              </a:spcBef>
              <a:spcAft>
                <a:spcPts val="0"/>
              </a:spcAft>
              <a:buClr>
                <a:srgbClr val="CF0042"/>
              </a:buClr>
              <a:buSzPts val="2000"/>
              <a:buNone/>
            </a:pPr>
            <a:r>
              <a:t/>
            </a:r>
            <a:endParaRPr sz="1500">
              <a:latin typeface="Calibri"/>
              <a:ea typeface="Calibri"/>
              <a:cs typeface="Calibri"/>
              <a:sym typeface="Calibri"/>
            </a:endParaRPr>
          </a:p>
          <a:p>
            <a:pPr indent="-177800" lvl="0" marL="177800" rtl="0" algn="l">
              <a:lnSpc>
                <a:spcPct val="90000"/>
              </a:lnSpc>
              <a:spcBef>
                <a:spcPts val="800"/>
              </a:spcBef>
              <a:spcAft>
                <a:spcPts val="0"/>
              </a:spcAft>
              <a:buClr>
                <a:srgbClr val="CF0042"/>
              </a:buClr>
              <a:buSzPts val="2000"/>
              <a:buChar char="•"/>
            </a:pPr>
            <a:r>
              <a:rPr lang="en" sz="1500">
                <a:latin typeface="Calibri"/>
                <a:ea typeface="Calibri"/>
                <a:cs typeface="Calibri"/>
                <a:sym typeface="Calibri"/>
              </a:rPr>
              <a:t>Smart Meter</a:t>
            </a:r>
            <a:endParaRPr sz="1500">
              <a:latin typeface="Calibri"/>
              <a:ea typeface="Calibri"/>
              <a:cs typeface="Calibri"/>
              <a:sym typeface="Calibri"/>
            </a:endParaRPr>
          </a:p>
        </p:txBody>
      </p:sp>
      <p:sp>
        <p:nvSpPr>
          <p:cNvPr id="395" name="Google Shape;395;p67"/>
          <p:cNvSpPr txBox="1"/>
          <p:nvPr>
            <p:ph type="title"/>
          </p:nvPr>
        </p:nvSpPr>
        <p:spPr>
          <a:xfrm>
            <a:off x="1957526" y="139824"/>
            <a:ext cx="6465300" cy="6018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rgbClr val="CF0042"/>
              </a:buClr>
              <a:buSzPts val="1800"/>
              <a:buFont typeface="Century Gothic"/>
              <a:buNone/>
            </a:pPr>
            <a:r>
              <a:rPr lang="en" sz="1800"/>
              <a:t>Solar PV in Phibsboro: Norfolk Road mid terrace</a:t>
            </a:r>
            <a:br>
              <a:rPr lang="en" sz="1800"/>
            </a:br>
            <a:r>
              <a:rPr lang="en" sz="1800"/>
              <a:t>Technical Information</a:t>
            </a:r>
            <a:endParaRPr/>
          </a:p>
        </p:txBody>
      </p:sp>
      <p:pic>
        <p:nvPicPr>
          <p:cNvPr id="396" name="Google Shape;396;p67"/>
          <p:cNvPicPr preferRelativeResize="0"/>
          <p:nvPr/>
        </p:nvPicPr>
        <p:blipFill rotWithShape="1">
          <a:blip r:embed="rId3">
            <a:alphaModFix/>
          </a:blip>
          <a:srcRect b="0" l="0" r="0" t="0"/>
          <a:stretch/>
        </p:blipFill>
        <p:spPr>
          <a:xfrm>
            <a:off x="6278731" y="956983"/>
            <a:ext cx="2341167" cy="1732674"/>
          </a:xfrm>
          <a:prstGeom prst="rect">
            <a:avLst/>
          </a:prstGeom>
          <a:noFill/>
          <a:ln>
            <a:noFill/>
          </a:ln>
        </p:spPr>
      </p:pic>
      <p:pic>
        <p:nvPicPr>
          <p:cNvPr id="397" name="Google Shape;397;p67"/>
          <p:cNvPicPr preferRelativeResize="0"/>
          <p:nvPr/>
        </p:nvPicPr>
        <p:blipFill rotWithShape="1">
          <a:blip r:embed="rId4">
            <a:alphaModFix/>
          </a:blip>
          <a:srcRect b="0" l="0" r="0" t="0"/>
          <a:stretch/>
        </p:blipFill>
        <p:spPr>
          <a:xfrm rot="5400000">
            <a:off x="4158481" y="1072147"/>
            <a:ext cx="1553660" cy="1286791"/>
          </a:xfrm>
          <a:prstGeom prst="rect">
            <a:avLst/>
          </a:prstGeom>
          <a:noFill/>
          <a:ln>
            <a:noFill/>
          </a:ln>
        </p:spPr>
      </p:pic>
      <p:pic>
        <p:nvPicPr>
          <p:cNvPr descr="A close-up of a box&#10;&#10;Description automatically generated" id="398" name="Google Shape;398;p67"/>
          <p:cNvPicPr preferRelativeResize="0"/>
          <p:nvPr/>
        </p:nvPicPr>
        <p:blipFill rotWithShape="1">
          <a:blip r:embed="rId5">
            <a:alphaModFix/>
          </a:blip>
          <a:srcRect b="0" l="0" r="0" t="0"/>
          <a:stretch/>
        </p:blipFill>
        <p:spPr>
          <a:xfrm>
            <a:off x="6984026" y="2771904"/>
            <a:ext cx="1438669" cy="1622647"/>
          </a:xfrm>
          <a:prstGeom prst="rect">
            <a:avLst/>
          </a:prstGeom>
          <a:noFill/>
          <a:ln>
            <a:noFill/>
          </a:ln>
        </p:spPr>
      </p:pic>
      <p:pic>
        <p:nvPicPr>
          <p:cNvPr descr="A screenshot of a cell phone&#10;&#10;Description automatically generated" id="399" name="Google Shape;399;p67"/>
          <p:cNvPicPr preferRelativeResize="0"/>
          <p:nvPr/>
        </p:nvPicPr>
        <p:blipFill rotWithShape="1">
          <a:blip r:embed="rId6">
            <a:alphaModFix/>
          </a:blip>
          <a:srcRect b="0" l="0" r="0" t="0"/>
          <a:stretch/>
        </p:blipFill>
        <p:spPr>
          <a:xfrm>
            <a:off x="3967881" y="2689655"/>
            <a:ext cx="1755524" cy="188750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68"/>
          <p:cNvSpPr txBox="1"/>
          <p:nvPr>
            <p:ph type="title"/>
          </p:nvPr>
        </p:nvSpPr>
        <p:spPr>
          <a:xfrm>
            <a:off x="1724488" y="201539"/>
            <a:ext cx="6085500" cy="4953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Clr>
                <a:srgbClr val="CF0042"/>
              </a:buClr>
              <a:buSzPts val="1800"/>
              <a:buFont typeface="Century Gothic"/>
              <a:buNone/>
            </a:pPr>
            <a:r>
              <a:rPr lang="en" sz="1800"/>
              <a:t>Solar PV in Phibsboro: Norfolk Road mid terrace</a:t>
            </a:r>
            <a:br>
              <a:rPr lang="en"/>
            </a:br>
            <a:r>
              <a:rPr lang="en" sz="1500"/>
              <a:t>Generation and Usage </a:t>
            </a:r>
            <a:endParaRPr/>
          </a:p>
        </p:txBody>
      </p:sp>
      <p:sp>
        <p:nvSpPr>
          <p:cNvPr id="406" name="Google Shape;406;p68"/>
          <p:cNvSpPr txBox="1"/>
          <p:nvPr/>
        </p:nvSpPr>
        <p:spPr>
          <a:xfrm>
            <a:off x="93215" y="912181"/>
            <a:ext cx="3543000" cy="3535500"/>
          </a:xfrm>
          <a:prstGeom prst="rect">
            <a:avLst/>
          </a:prstGeom>
          <a:noFill/>
          <a:ln>
            <a:noFill/>
          </a:ln>
        </p:spPr>
        <p:txBody>
          <a:bodyPr anchorCtr="0" anchor="t" bIns="34275" lIns="68575" spcFirstLastPara="1" rIns="68575" wrap="square" tIns="34275">
            <a:normAutofit fontScale="92500" lnSpcReduction="20000"/>
          </a:bodyPr>
          <a:lstStyle/>
          <a:p>
            <a:pPr indent="-169227" lvl="0" marL="177800" marR="0" rtl="0" algn="l">
              <a:lnSpc>
                <a:spcPct val="90000"/>
              </a:lnSpc>
              <a:spcBef>
                <a:spcPts val="0"/>
              </a:spcBef>
              <a:spcAft>
                <a:spcPts val="0"/>
              </a:spcAft>
              <a:buClr>
                <a:srgbClr val="CF0042"/>
              </a:buClr>
              <a:buSzPct val="128571"/>
              <a:buFont typeface="Arial"/>
              <a:buChar char="•"/>
            </a:pPr>
            <a:r>
              <a:rPr b="1" i="0" lang="en" sz="1400">
                <a:solidFill>
                  <a:schemeClr val="dk1"/>
                </a:solidFill>
                <a:latin typeface="Calibri"/>
                <a:ea typeface="Calibri"/>
                <a:cs typeface="Calibri"/>
                <a:sym typeface="Calibri"/>
              </a:rPr>
              <a:t>Annual Usage: </a:t>
            </a:r>
            <a:endParaRPr sz="1100"/>
          </a:p>
          <a:p>
            <a:pPr indent="-171132" lvl="1" marL="520700" marR="0" rtl="0" algn="l">
              <a:lnSpc>
                <a:spcPct val="90000"/>
              </a:lnSpc>
              <a:spcBef>
                <a:spcPts val="400"/>
              </a:spcBef>
              <a:spcAft>
                <a:spcPts val="0"/>
              </a:spcAft>
              <a:buClr>
                <a:srgbClr val="CF0042"/>
              </a:buClr>
              <a:buSzPct val="127272"/>
              <a:buFont typeface="Arial"/>
              <a:buChar char="•"/>
            </a:pPr>
            <a:r>
              <a:rPr b="1" i="0" lang="en" sz="1100" u="none" cap="none" strike="noStrike">
                <a:solidFill>
                  <a:schemeClr val="dk1"/>
                </a:solidFill>
                <a:latin typeface="Calibri"/>
                <a:ea typeface="Calibri"/>
                <a:cs typeface="Calibri"/>
                <a:sym typeface="Calibri"/>
              </a:rPr>
              <a:t>Electricity pre-solar: 	</a:t>
            </a:r>
            <a:r>
              <a:rPr b="0" i="0" lang="en" sz="1100" u="none" cap="none" strike="noStrike">
                <a:solidFill>
                  <a:schemeClr val="dk1"/>
                </a:solidFill>
                <a:latin typeface="Calibri"/>
                <a:ea typeface="Calibri"/>
                <a:cs typeface="Calibri"/>
                <a:sym typeface="Calibri"/>
              </a:rPr>
              <a:t>2664 KWh per annum</a:t>
            </a:r>
            <a:endParaRPr sz="1100"/>
          </a:p>
          <a:p>
            <a:pPr indent="-171132" lvl="1" marL="520700" marR="0" rtl="0" algn="l">
              <a:lnSpc>
                <a:spcPct val="90000"/>
              </a:lnSpc>
              <a:spcBef>
                <a:spcPts val="400"/>
              </a:spcBef>
              <a:spcAft>
                <a:spcPts val="0"/>
              </a:spcAft>
              <a:buClr>
                <a:srgbClr val="CF0042"/>
              </a:buClr>
              <a:buSzPct val="127272"/>
              <a:buFont typeface="Arial"/>
              <a:buChar char="•"/>
            </a:pPr>
            <a:r>
              <a:rPr b="1" i="0" lang="en" sz="1100" u="none" cap="none" strike="noStrike">
                <a:solidFill>
                  <a:schemeClr val="dk1"/>
                </a:solidFill>
                <a:latin typeface="Calibri"/>
                <a:ea typeface="Calibri"/>
                <a:cs typeface="Calibri"/>
                <a:sym typeface="Calibri"/>
              </a:rPr>
              <a:t>Electricity Post-Solar: 	</a:t>
            </a:r>
            <a:r>
              <a:rPr b="0" i="0" lang="en" sz="1100" u="none" cap="none" strike="noStrike">
                <a:solidFill>
                  <a:schemeClr val="dk1"/>
                </a:solidFill>
                <a:latin typeface="Calibri"/>
                <a:ea typeface="Calibri"/>
                <a:cs typeface="Calibri"/>
                <a:sym typeface="Calibri"/>
              </a:rPr>
              <a:t>1197 KWh per annum</a:t>
            </a:r>
            <a:endParaRPr sz="1100"/>
          </a:p>
          <a:p>
            <a:pPr indent="-171132" lvl="1" marL="520700" marR="0" rtl="0" algn="l">
              <a:lnSpc>
                <a:spcPct val="90000"/>
              </a:lnSpc>
              <a:spcBef>
                <a:spcPts val="400"/>
              </a:spcBef>
              <a:spcAft>
                <a:spcPts val="0"/>
              </a:spcAft>
              <a:buClr>
                <a:srgbClr val="CF0042"/>
              </a:buClr>
              <a:buSzPct val="127272"/>
              <a:buFont typeface="Arial"/>
              <a:buChar char="•"/>
            </a:pPr>
            <a:r>
              <a:rPr b="1" i="0" lang="en" sz="1100" u="none" cap="none" strike="noStrike">
                <a:solidFill>
                  <a:schemeClr val="dk1"/>
                </a:solidFill>
                <a:latin typeface="Calibri"/>
                <a:ea typeface="Calibri"/>
                <a:cs typeface="Calibri"/>
                <a:sym typeface="Calibri"/>
              </a:rPr>
              <a:t>Gas Pre-solar: 		</a:t>
            </a:r>
            <a:r>
              <a:rPr b="0" i="0" lang="en" sz="1100" u="none" cap="none" strike="noStrike">
                <a:solidFill>
                  <a:schemeClr val="dk1"/>
                </a:solidFill>
                <a:latin typeface="Calibri"/>
                <a:ea typeface="Calibri"/>
                <a:cs typeface="Calibri"/>
                <a:sym typeface="Calibri"/>
              </a:rPr>
              <a:t>10,291 units per annum</a:t>
            </a:r>
            <a:endParaRPr sz="1100"/>
          </a:p>
          <a:p>
            <a:pPr indent="-171132" lvl="1" marL="520700" marR="0" rtl="0" algn="l">
              <a:lnSpc>
                <a:spcPct val="90000"/>
              </a:lnSpc>
              <a:spcBef>
                <a:spcPts val="400"/>
              </a:spcBef>
              <a:spcAft>
                <a:spcPts val="0"/>
              </a:spcAft>
              <a:buClr>
                <a:srgbClr val="CF0042"/>
              </a:buClr>
              <a:buSzPct val="127272"/>
              <a:buFont typeface="Arial"/>
              <a:buChar char="•"/>
            </a:pPr>
            <a:r>
              <a:rPr b="1" i="0" lang="en" sz="1100" u="none" cap="none" strike="noStrike">
                <a:solidFill>
                  <a:schemeClr val="dk1"/>
                </a:solidFill>
                <a:latin typeface="Calibri"/>
                <a:ea typeface="Calibri"/>
                <a:cs typeface="Calibri"/>
                <a:sym typeface="Calibri"/>
              </a:rPr>
              <a:t>Gas post-solar: 		</a:t>
            </a:r>
            <a:r>
              <a:rPr b="0" i="0" lang="en" sz="1100" u="none" cap="none" strike="noStrike">
                <a:solidFill>
                  <a:schemeClr val="dk1"/>
                </a:solidFill>
                <a:latin typeface="Calibri"/>
                <a:ea typeface="Calibri"/>
                <a:cs typeface="Calibri"/>
                <a:sym typeface="Calibri"/>
              </a:rPr>
              <a:t>4221 units per annum</a:t>
            </a:r>
            <a:endParaRPr sz="1100"/>
          </a:p>
          <a:p>
            <a:pPr indent="-169227" lvl="0" marL="177800" marR="0" rtl="0" algn="l">
              <a:lnSpc>
                <a:spcPct val="90000"/>
              </a:lnSpc>
              <a:spcBef>
                <a:spcPts val="800"/>
              </a:spcBef>
              <a:spcAft>
                <a:spcPts val="0"/>
              </a:spcAft>
              <a:buClr>
                <a:srgbClr val="CF0042"/>
              </a:buClr>
              <a:buSzPct val="128571"/>
              <a:buFont typeface="Arial"/>
              <a:buChar char="•"/>
            </a:pPr>
            <a:r>
              <a:rPr b="1" i="0" lang="en" sz="1400">
                <a:solidFill>
                  <a:schemeClr val="dk1"/>
                </a:solidFill>
                <a:latin typeface="Calibri"/>
                <a:ea typeface="Calibri"/>
                <a:cs typeface="Calibri"/>
                <a:sym typeface="Calibri"/>
              </a:rPr>
              <a:t>Average Daily Usage : </a:t>
            </a:r>
            <a:endParaRPr sz="1100"/>
          </a:p>
          <a:p>
            <a:pPr indent="-171132" lvl="1" marL="520700" marR="0" rtl="0" algn="l">
              <a:lnSpc>
                <a:spcPct val="90000"/>
              </a:lnSpc>
              <a:spcBef>
                <a:spcPts val="400"/>
              </a:spcBef>
              <a:spcAft>
                <a:spcPts val="0"/>
              </a:spcAft>
              <a:buClr>
                <a:srgbClr val="CF0042"/>
              </a:buClr>
              <a:buSzPct val="127272"/>
              <a:buFont typeface="Arial"/>
              <a:buChar char="•"/>
            </a:pPr>
            <a:r>
              <a:rPr b="0" i="0" lang="en" sz="1100" u="none" cap="none" strike="noStrike">
                <a:solidFill>
                  <a:schemeClr val="dk1"/>
                </a:solidFill>
                <a:latin typeface="Calibri"/>
                <a:ea typeface="Calibri"/>
                <a:cs typeface="Calibri"/>
                <a:sym typeface="Calibri"/>
              </a:rPr>
              <a:t>Nov/Jan Bill</a:t>
            </a:r>
            <a:endParaRPr sz="1100"/>
          </a:p>
          <a:p>
            <a:pPr indent="-171132" lvl="2" marL="863600" marR="0" rtl="0" algn="l">
              <a:lnSpc>
                <a:spcPct val="90000"/>
              </a:lnSpc>
              <a:spcBef>
                <a:spcPts val="400"/>
              </a:spcBef>
              <a:spcAft>
                <a:spcPts val="0"/>
              </a:spcAft>
              <a:buClr>
                <a:srgbClr val="CF0042"/>
              </a:buClr>
              <a:buSzPct val="127272"/>
              <a:buFont typeface="Arial"/>
              <a:buChar char="•"/>
            </a:pPr>
            <a:r>
              <a:rPr b="0" i="0" lang="en" sz="1100" u="none" cap="none" strike="noStrike">
                <a:solidFill>
                  <a:schemeClr val="dk1"/>
                </a:solidFill>
                <a:latin typeface="Calibri"/>
                <a:ea typeface="Calibri"/>
                <a:cs typeface="Calibri"/>
                <a:sym typeface="Calibri"/>
              </a:rPr>
              <a:t>Pre-solar:	6.9KWh </a:t>
            </a:r>
            <a:endParaRPr sz="1100"/>
          </a:p>
          <a:p>
            <a:pPr indent="-171132" lvl="2" marL="863600" marR="0" rtl="0" algn="l">
              <a:lnSpc>
                <a:spcPct val="90000"/>
              </a:lnSpc>
              <a:spcBef>
                <a:spcPts val="400"/>
              </a:spcBef>
              <a:spcAft>
                <a:spcPts val="0"/>
              </a:spcAft>
              <a:buClr>
                <a:srgbClr val="CF0042"/>
              </a:buClr>
              <a:buSzPct val="127272"/>
              <a:buFont typeface="Arial"/>
              <a:buChar char="•"/>
            </a:pPr>
            <a:r>
              <a:rPr b="0" i="0" lang="en" sz="1100" u="none" cap="none" strike="noStrike">
                <a:solidFill>
                  <a:schemeClr val="dk1"/>
                </a:solidFill>
                <a:latin typeface="Calibri"/>
                <a:ea typeface="Calibri"/>
                <a:cs typeface="Calibri"/>
                <a:sym typeface="Calibri"/>
              </a:rPr>
              <a:t>Post-Solar: 	4.8KWh</a:t>
            </a:r>
            <a:endParaRPr b="0" i="0" sz="1100" u="none" cap="none" strike="noStrike">
              <a:solidFill>
                <a:schemeClr val="dk1"/>
              </a:solidFill>
              <a:latin typeface="Calibri"/>
              <a:ea typeface="Calibri"/>
              <a:cs typeface="Calibri"/>
              <a:sym typeface="Calibri"/>
            </a:endParaRPr>
          </a:p>
          <a:p>
            <a:pPr indent="-171132" lvl="1" marL="520700" marR="0" rtl="0" algn="l">
              <a:lnSpc>
                <a:spcPct val="90000"/>
              </a:lnSpc>
              <a:spcBef>
                <a:spcPts val="400"/>
              </a:spcBef>
              <a:spcAft>
                <a:spcPts val="0"/>
              </a:spcAft>
              <a:buClr>
                <a:srgbClr val="CF0042"/>
              </a:buClr>
              <a:buSzPct val="127272"/>
              <a:buFont typeface="Arial"/>
              <a:buChar char="•"/>
            </a:pPr>
            <a:r>
              <a:rPr b="0" i="0" lang="en" sz="1100" u="none" cap="none" strike="noStrike">
                <a:solidFill>
                  <a:schemeClr val="dk1"/>
                </a:solidFill>
                <a:latin typeface="Calibri"/>
                <a:ea typeface="Calibri"/>
                <a:cs typeface="Calibri"/>
                <a:sym typeface="Calibri"/>
              </a:rPr>
              <a:t>July/Sept Average  Bill</a:t>
            </a:r>
            <a:endParaRPr sz="1100"/>
          </a:p>
          <a:p>
            <a:pPr indent="-171132" lvl="2" marL="863600" marR="0" rtl="0" algn="l">
              <a:lnSpc>
                <a:spcPct val="90000"/>
              </a:lnSpc>
              <a:spcBef>
                <a:spcPts val="400"/>
              </a:spcBef>
              <a:spcAft>
                <a:spcPts val="0"/>
              </a:spcAft>
              <a:buClr>
                <a:srgbClr val="CF0042"/>
              </a:buClr>
              <a:buSzPct val="127272"/>
              <a:buFont typeface="Arial"/>
              <a:buChar char="•"/>
            </a:pPr>
            <a:r>
              <a:rPr b="0" i="0" lang="en" sz="1100" u="none" cap="none" strike="noStrike">
                <a:solidFill>
                  <a:schemeClr val="dk1"/>
                </a:solidFill>
                <a:latin typeface="Calibri"/>
                <a:ea typeface="Calibri"/>
                <a:cs typeface="Calibri"/>
                <a:sym typeface="Calibri"/>
              </a:rPr>
              <a:t>Pre-solar: 	4.8KWh</a:t>
            </a:r>
            <a:endParaRPr sz="1100"/>
          </a:p>
          <a:p>
            <a:pPr indent="-171132" lvl="2" marL="863600" marR="0" rtl="0" algn="l">
              <a:lnSpc>
                <a:spcPct val="90000"/>
              </a:lnSpc>
              <a:spcBef>
                <a:spcPts val="400"/>
              </a:spcBef>
              <a:spcAft>
                <a:spcPts val="0"/>
              </a:spcAft>
              <a:buClr>
                <a:srgbClr val="CF0042"/>
              </a:buClr>
              <a:buSzPct val="127272"/>
              <a:buFont typeface="Arial"/>
              <a:buChar char="•"/>
            </a:pPr>
            <a:r>
              <a:rPr b="0" i="0" lang="en" sz="1100" u="none" cap="none" strike="noStrike">
                <a:solidFill>
                  <a:schemeClr val="dk1"/>
                </a:solidFill>
                <a:latin typeface="Calibri"/>
                <a:ea typeface="Calibri"/>
                <a:cs typeface="Calibri"/>
                <a:sym typeface="Calibri"/>
              </a:rPr>
              <a:t>Post-Solar:	 2.6KWh</a:t>
            </a:r>
            <a:endParaRPr sz="1100"/>
          </a:p>
          <a:p>
            <a:pPr indent="0" lvl="0" marL="0" marR="0" rtl="0" algn="l">
              <a:lnSpc>
                <a:spcPct val="90000"/>
              </a:lnSpc>
              <a:spcBef>
                <a:spcPts val="800"/>
              </a:spcBef>
              <a:spcAft>
                <a:spcPts val="0"/>
              </a:spcAft>
              <a:buClr>
                <a:srgbClr val="CF0042"/>
              </a:buClr>
              <a:buSzPct val="133333"/>
              <a:buFont typeface="Arial"/>
              <a:buNone/>
            </a:pPr>
            <a:r>
              <a:rPr b="1" i="0" lang="en" sz="1200">
                <a:solidFill>
                  <a:schemeClr val="dk1"/>
                </a:solidFill>
                <a:latin typeface="Calibri"/>
                <a:ea typeface="Calibri"/>
                <a:cs typeface="Calibri"/>
                <a:sym typeface="Calibri"/>
              </a:rPr>
              <a:t>Energy Generated in 2023:  	</a:t>
            </a:r>
            <a:r>
              <a:rPr b="0" i="0" lang="en" sz="1200">
                <a:solidFill>
                  <a:schemeClr val="dk1"/>
                </a:solidFill>
                <a:latin typeface="Calibri"/>
                <a:ea typeface="Calibri"/>
                <a:cs typeface="Calibri"/>
                <a:sym typeface="Calibri"/>
              </a:rPr>
              <a:t>1480KWh</a:t>
            </a:r>
            <a:endParaRPr sz="1100"/>
          </a:p>
          <a:p>
            <a:pPr indent="0" lvl="0" marL="0" marR="0" rtl="0" algn="l">
              <a:lnSpc>
                <a:spcPct val="90000"/>
              </a:lnSpc>
              <a:spcBef>
                <a:spcPts val="800"/>
              </a:spcBef>
              <a:spcAft>
                <a:spcPts val="0"/>
              </a:spcAft>
              <a:buClr>
                <a:srgbClr val="CF0042"/>
              </a:buClr>
              <a:buSzPct val="133333"/>
              <a:buFont typeface="Arial"/>
              <a:buNone/>
            </a:pPr>
            <a:r>
              <a:rPr b="1" i="0" lang="en" sz="1200">
                <a:solidFill>
                  <a:schemeClr val="dk1"/>
                </a:solidFill>
                <a:latin typeface="Calibri"/>
                <a:ea typeface="Calibri"/>
                <a:cs typeface="Calibri"/>
                <a:sym typeface="Calibri"/>
              </a:rPr>
              <a:t>Behavioural Change: </a:t>
            </a:r>
            <a:r>
              <a:rPr b="0" i="0" lang="en" sz="1200">
                <a:solidFill>
                  <a:schemeClr val="dk1"/>
                </a:solidFill>
                <a:latin typeface="Calibri"/>
                <a:ea typeface="Calibri"/>
                <a:cs typeface="Calibri"/>
                <a:sym typeface="Calibri"/>
              </a:rPr>
              <a:t>Monitor usage, only use high usage appliances when we have solar light, no gas used for water heating in summer months, turn Eddi off when we go on holidays</a:t>
            </a:r>
            <a:endParaRPr b="0" i="0" sz="1200">
              <a:solidFill>
                <a:schemeClr val="dk1"/>
              </a:solidFill>
              <a:latin typeface="Calibri"/>
              <a:ea typeface="Calibri"/>
              <a:cs typeface="Calibri"/>
              <a:sym typeface="Calibri"/>
            </a:endParaRPr>
          </a:p>
          <a:p>
            <a:pPr indent="0" lvl="0" marL="0" marR="0" rtl="0" algn="l">
              <a:lnSpc>
                <a:spcPct val="90000"/>
              </a:lnSpc>
              <a:spcBef>
                <a:spcPts val="800"/>
              </a:spcBef>
              <a:spcAft>
                <a:spcPts val="0"/>
              </a:spcAft>
              <a:buClr>
                <a:srgbClr val="CF0042"/>
              </a:buClr>
              <a:buSzPct val="133333"/>
              <a:buFont typeface="Arial"/>
              <a:buNone/>
            </a:pPr>
            <a:r>
              <a:rPr b="0" i="0" lang="en" sz="1200">
                <a:solidFill>
                  <a:srgbClr val="000000"/>
                </a:solidFill>
                <a:latin typeface="Calibri"/>
                <a:ea typeface="Calibri"/>
                <a:cs typeface="Calibri"/>
                <a:sym typeface="Calibri"/>
              </a:rPr>
              <a:t>	</a:t>
            </a:r>
            <a:endParaRPr b="0" i="0" sz="1200" u="none" cap="none" strike="noStrike">
              <a:solidFill>
                <a:srgbClr val="000000"/>
              </a:solidFill>
              <a:latin typeface="Calibri"/>
              <a:ea typeface="Calibri"/>
              <a:cs typeface="Calibri"/>
              <a:sym typeface="Calibri"/>
            </a:endParaRPr>
          </a:p>
        </p:txBody>
      </p:sp>
      <p:pic>
        <p:nvPicPr>
          <p:cNvPr descr="A screenshot of a graph&#10;&#10;Description automatically generated" id="407" name="Google Shape;407;p68"/>
          <p:cNvPicPr preferRelativeResize="0"/>
          <p:nvPr>
            <p:ph idx="1" type="body"/>
          </p:nvPr>
        </p:nvPicPr>
        <p:blipFill rotWithShape="1">
          <a:blip r:embed="rId3">
            <a:alphaModFix/>
          </a:blip>
          <a:srcRect b="0" l="0" r="0" t="0"/>
          <a:stretch/>
        </p:blipFill>
        <p:spPr>
          <a:xfrm>
            <a:off x="3902578" y="912179"/>
            <a:ext cx="1310100" cy="3535500"/>
          </a:xfrm>
          <a:prstGeom prst="rect">
            <a:avLst/>
          </a:prstGeom>
          <a:noFill/>
          <a:ln>
            <a:noFill/>
          </a:ln>
          <a:effectLst>
            <a:outerShdw blurRad="508000" rotWithShape="0" algn="tl" dir="5400000" dist="101600">
              <a:srgbClr val="000000">
                <a:alpha val="9800"/>
              </a:srgbClr>
            </a:outerShdw>
          </a:effectLst>
        </p:spPr>
      </p:pic>
      <p:pic>
        <p:nvPicPr>
          <p:cNvPr descr="A screenshot of a cell phone&#10;&#10;Description automatically generated" id="408" name="Google Shape;408;p68"/>
          <p:cNvPicPr preferRelativeResize="0"/>
          <p:nvPr/>
        </p:nvPicPr>
        <p:blipFill rotWithShape="1">
          <a:blip r:embed="rId4">
            <a:alphaModFix/>
          </a:blip>
          <a:srcRect b="0" l="0" r="0" t="0"/>
          <a:stretch/>
        </p:blipFill>
        <p:spPr>
          <a:xfrm>
            <a:off x="7441387" y="912179"/>
            <a:ext cx="1408185" cy="3535536"/>
          </a:xfrm>
          <a:prstGeom prst="rect">
            <a:avLst/>
          </a:prstGeom>
          <a:noFill/>
          <a:ln>
            <a:noFill/>
          </a:ln>
          <a:effectLst>
            <a:outerShdw blurRad="508000" rotWithShape="0" algn="tl" dir="5400000" dist="101600">
              <a:srgbClr val="000000">
                <a:alpha val="9800"/>
              </a:srgbClr>
            </a:outerShdw>
          </a:effectLst>
        </p:spPr>
      </p:pic>
      <p:pic>
        <p:nvPicPr>
          <p:cNvPr descr="A screenshot of a graph&#10;&#10;Description automatically generated" id="409" name="Google Shape;409;p68"/>
          <p:cNvPicPr preferRelativeResize="0"/>
          <p:nvPr/>
        </p:nvPicPr>
        <p:blipFill rotWithShape="1">
          <a:blip r:embed="rId5">
            <a:alphaModFix/>
          </a:blip>
          <a:srcRect b="0" l="0" r="0" t="0"/>
          <a:stretch/>
        </p:blipFill>
        <p:spPr>
          <a:xfrm>
            <a:off x="5671982" y="912179"/>
            <a:ext cx="1309986" cy="353553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69"/>
          <p:cNvSpPr txBox="1"/>
          <p:nvPr>
            <p:ph type="title"/>
          </p:nvPr>
        </p:nvSpPr>
        <p:spPr>
          <a:xfrm>
            <a:off x="1724488" y="201539"/>
            <a:ext cx="6085500" cy="4953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Clr>
                <a:srgbClr val="CF0042"/>
              </a:buClr>
              <a:buSzPts val="1800"/>
              <a:buFont typeface="Century Gothic"/>
              <a:buNone/>
            </a:pPr>
            <a:r>
              <a:rPr lang="en" sz="1800"/>
              <a:t>Solar PV in Phibsboro: Norfolk Road mid terrace</a:t>
            </a:r>
            <a:br>
              <a:rPr lang="en"/>
            </a:br>
            <a:r>
              <a:rPr lang="en" sz="1500"/>
              <a:t>Financial Information</a:t>
            </a:r>
            <a:endParaRPr/>
          </a:p>
        </p:txBody>
      </p:sp>
      <p:sp>
        <p:nvSpPr>
          <p:cNvPr id="416" name="Google Shape;416;p69"/>
          <p:cNvSpPr txBox="1"/>
          <p:nvPr/>
        </p:nvSpPr>
        <p:spPr>
          <a:xfrm>
            <a:off x="93215" y="912181"/>
            <a:ext cx="3988500" cy="3535500"/>
          </a:xfrm>
          <a:prstGeom prst="rect">
            <a:avLst/>
          </a:prstGeom>
          <a:noFill/>
          <a:ln>
            <a:noFill/>
          </a:ln>
        </p:spPr>
        <p:txBody>
          <a:bodyPr anchorCtr="0" anchor="t" bIns="34275" lIns="68575" spcFirstLastPara="1" rIns="68575" wrap="square" tIns="34275">
            <a:normAutofit lnSpcReduction="20000"/>
          </a:bodyPr>
          <a:lstStyle/>
          <a:p>
            <a:pPr indent="-177800" lvl="0" marL="177800" marR="0" rtl="0" algn="l">
              <a:lnSpc>
                <a:spcPct val="90000"/>
              </a:lnSpc>
              <a:spcBef>
                <a:spcPts val="0"/>
              </a:spcBef>
              <a:spcAft>
                <a:spcPts val="0"/>
              </a:spcAft>
              <a:buClr>
                <a:srgbClr val="CF0042"/>
              </a:buClr>
              <a:buSzPts val="2000"/>
              <a:buFont typeface="Arial"/>
              <a:buChar char="•"/>
            </a:pPr>
            <a:r>
              <a:rPr b="1" i="0" lang="en" sz="1500" u="none" cap="none" strike="noStrike">
                <a:solidFill>
                  <a:srgbClr val="000000"/>
                </a:solidFill>
                <a:latin typeface="Calibri"/>
                <a:ea typeface="Calibri"/>
                <a:cs typeface="Calibri"/>
                <a:sym typeface="Calibri"/>
              </a:rPr>
              <a:t>Cost of the panels    </a:t>
            </a:r>
            <a:endParaRPr sz="1100"/>
          </a:p>
          <a:p>
            <a:pPr indent="0" lvl="1" marL="342900" marR="0" rtl="0" algn="l">
              <a:lnSpc>
                <a:spcPct val="90000"/>
              </a:lnSpc>
              <a:spcBef>
                <a:spcPts val="800"/>
              </a:spcBef>
              <a:spcAft>
                <a:spcPts val="0"/>
              </a:spcAft>
              <a:buClr>
                <a:srgbClr val="CF0042"/>
              </a:buClr>
              <a:buSzPts val="1600"/>
              <a:buFont typeface="Arial"/>
              <a:buNone/>
            </a:pPr>
            <a:r>
              <a:rPr b="0" i="0" lang="en" sz="1200" u="none" cap="none" strike="noStrike">
                <a:solidFill>
                  <a:srgbClr val="000000"/>
                </a:solidFill>
                <a:latin typeface="Calibri"/>
                <a:ea typeface="Calibri"/>
                <a:cs typeface="Calibri"/>
                <a:sym typeface="Calibri"/>
              </a:rPr>
              <a:t>    Total installed cost of 5 panels/electronics      €5500 </a:t>
            </a:r>
            <a:endParaRPr sz="1100"/>
          </a:p>
          <a:p>
            <a:pPr indent="0" lvl="1" marL="342900" marR="0" rtl="0" algn="l">
              <a:lnSpc>
                <a:spcPct val="90000"/>
              </a:lnSpc>
              <a:spcBef>
                <a:spcPts val="800"/>
              </a:spcBef>
              <a:spcAft>
                <a:spcPts val="0"/>
              </a:spcAft>
              <a:buClr>
                <a:srgbClr val="CF0042"/>
              </a:buClr>
              <a:buSzPts val="1600"/>
              <a:buFont typeface="Arial"/>
              <a:buNone/>
            </a:pPr>
            <a:r>
              <a:rPr b="0" i="0" lang="en" sz="1200" u="none" cap="none" strike="noStrike">
                <a:solidFill>
                  <a:srgbClr val="000000"/>
                </a:solidFill>
                <a:latin typeface="Calibri"/>
                <a:ea typeface="Calibri"/>
                <a:cs typeface="Calibri"/>
                <a:sym typeface="Calibri"/>
              </a:rPr>
              <a:t>     Less SEAI grant   	                                   </a:t>
            </a:r>
            <a:r>
              <a:rPr b="0" i="0" lang="en" sz="1200" u="sng" cap="none" strike="noStrike">
                <a:solidFill>
                  <a:srgbClr val="000000"/>
                </a:solidFill>
                <a:latin typeface="Calibri"/>
                <a:ea typeface="Calibri"/>
                <a:cs typeface="Calibri"/>
                <a:sym typeface="Calibri"/>
              </a:rPr>
              <a:t>-€1680</a:t>
            </a:r>
            <a:endParaRPr sz="1100"/>
          </a:p>
          <a:p>
            <a:pPr indent="0" lvl="1" marL="342900" marR="0" rtl="0" algn="l">
              <a:lnSpc>
                <a:spcPct val="90000"/>
              </a:lnSpc>
              <a:spcBef>
                <a:spcPts val="800"/>
              </a:spcBef>
              <a:spcAft>
                <a:spcPts val="0"/>
              </a:spcAft>
              <a:buClr>
                <a:srgbClr val="CF0042"/>
              </a:buClr>
              <a:buSzPts val="1600"/>
              <a:buFont typeface="Arial"/>
              <a:buNone/>
            </a:pPr>
            <a:r>
              <a:rPr b="0" i="0" lang="en" sz="1200" u="none" cap="none" strike="noStrike">
                <a:solidFill>
                  <a:srgbClr val="000000"/>
                </a:solidFill>
                <a:latin typeface="Calibri"/>
                <a:ea typeface="Calibri"/>
                <a:cs typeface="Calibri"/>
                <a:sym typeface="Calibri"/>
              </a:rPr>
              <a:t>     Net amount paid 		                € 3820 </a:t>
            </a:r>
            <a:endParaRPr sz="1100"/>
          </a:p>
          <a:p>
            <a:pPr indent="-177800" lvl="0" marL="177800" marR="0" rtl="0" algn="l">
              <a:lnSpc>
                <a:spcPct val="90000"/>
              </a:lnSpc>
              <a:spcBef>
                <a:spcPts val="800"/>
              </a:spcBef>
              <a:spcAft>
                <a:spcPts val="0"/>
              </a:spcAft>
              <a:buClr>
                <a:srgbClr val="CF0042"/>
              </a:buClr>
              <a:buSzPts val="2000"/>
              <a:buFont typeface="Arial"/>
              <a:buChar char="•"/>
            </a:pPr>
            <a:r>
              <a:rPr b="1" i="0" lang="en" sz="1500" u="none" cap="none" strike="noStrike">
                <a:solidFill>
                  <a:srgbClr val="000000"/>
                </a:solidFill>
                <a:latin typeface="Calibri"/>
                <a:ea typeface="Calibri"/>
                <a:cs typeface="Calibri"/>
                <a:sym typeface="Calibri"/>
              </a:rPr>
              <a:t> Solar power generated in 2023</a:t>
            </a:r>
            <a:endParaRPr sz="1100"/>
          </a:p>
          <a:p>
            <a:pPr indent="0" lvl="0" marL="0" marR="0" rtl="0" algn="l">
              <a:lnSpc>
                <a:spcPct val="90000"/>
              </a:lnSpc>
              <a:spcBef>
                <a:spcPts val="800"/>
              </a:spcBef>
              <a:spcAft>
                <a:spcPts val="0"/>
              </a:spcAft>
              <a:buClr>
                <a:srgbClr val="CF0042"/>
              </a:buClr>
              <a:buSzPts val="2000"/>
              <a:buFont typeface="Arial"/>
              <a:buNone/>
            </a:pPr>
            <a:r>
              <a:rPr b="1" i="0" lang="en" sz="1500" u="none" cap="none" strike="noStrike">
                <a:solidFill>
                  <a:srgbClr val="000000"/>
                </a:solidFill>
                <a:latin typeface="Calibri"/>
                <a:ea typeface="Calibri"/>
                <a:cs typeface="Calibri"/>
                <a:sym typeface="Calibri"/>
              </a:rPr>
              <a:t>           </a:t>
            </a:r>
            <a:r>
              <a:rPr b="0" i="0" lang="en" sz="1200" u="none" cap="none" strike="noStrike">
                <a:solidFill>
                  <a:srgbClr val="000000"/>
                </a:solidFill>
                <a:latin typeface="Calibri"/>
                <a:ea typeface="Calibri"/>
                <a:cs typeface="Calibri"/>
                <a:sym typeface="Calibri"/>
              </a:rPr>
              <a:t>Solar generated	 	          1480KWh</a:t>
            </a:r>
            <a:endParaRPr sz="1100"/>
          </a:p>
          <a:p>
            <a:pPr indent="0" lvl="0" marL="0" marR="0" rtl="0" algn="l">
              <a:lnSpc>
                <a:spcPct val="90000"/>
              </a:lnSpc>
              <a:spcBef>
                <a:spcPts val="800"/>
              </a:spcBef>
              <a:spcAft>
                <a:spcPts val="0"/>
              </a:spcAft>
              <a:buClr>
                <a:srgbClr val="CF0042"/>
              </a:buClr>
              <a:buSzPts val="1600"/>
              <a:buFont typeface="Arial"/>
              <a:buNone/>
            </a:pPr>
            <a:r>
              <a:rPr b="0" i="0" lang="en" sz="1200">
                <a:solidFill>
                  <a:srgbClr val="000000"/>
                </a:solidFill>
                <a:latin typeface="Calibri"/>
                <a:ea typeface="Calibri"/>
                <a:cs typeface="Calibri"/>
                <a:sym typeface="Calibri"/>
              </a:rPr>
              <a:t>              </a:t>
            </a:r>
            <a:r>
              <a:rPr b="0" i="0" lang="en" sz="1200" u="none" cap="none" strike="noStrike">
                <a:solidFill>
                  <a:srgbClr val="000000"/>
                </a:solidFill>
                <a:latin typeface="Calibri"/>
                <a:ea typeface="Calibri"/>
                <a:cs typeface="Calibri"/>
                <a:sym typeface="Calibri"/>
              </a:rPr>
              <a:t>Sold back to grid : 	                               </a:t>
            </a:r>
            <a:r>
              <a:rPr b="0" i="0" lang="en" sz="1200" u="sng" cap="none" strike="noStrike">
                <a:solidFill>
                  <a:srgbClr val="000000"/>
                </a:solidFill>
                <a:latin typeface="Calibri"/>
                <a:ea typeface="Calibri"/>
                <a:cs typeface="Calibri"/>
                <a:sym typeface="Calibri"/>
              </a:rPr>
              <a:t>415KWh</a:t>
            </a:r>
            <a:endParaRPr sz="1100"/>
          </a:p>
          <a:p>
            <a:pPr indent="0" lvl="0" marL="0" marR="0" rtl="0" algn="l">
              <a:lnSpc>
                <a:spcPct val="90000"/>
              </a:lnSpc>
              <a:spcBef>
                <a:spcPts val="800"/>
              </a:spcBef>
              <a:spcAft>
                <a:spcPts val="0"/>
              </a:spcAft>
              <a:buClr>
                <a:srgbClr val="CF0042"/>
              </a:buClr>
              <a:buSzPts val="1600"/>
              <a:buFont typeface="Arial"/>
              <a:buNone/>
            </a:pPr>
            <a:r>
              <a:rPr b="0" i="0" lang="en" sz="1200">
                <a:solidFill>
                  <a:srgbClr val="000000"/>
                </a:solidFill>
                <a:latin typeface="Calibri"/>
                <a:ea typeface="Calibri"/>
                <a:cs typeface="Calibri"/>
                <a:sym typeface="Calibri"/>
              </a:rPr>
              <a:t>              Solar power displacing grid import              1065KWh</a:t>
            </a:r>
            <a:endParaRPr b="0" i="0" sz="1200" u="none" cap="none" strike="noStrike">
              <a:solidFill>
                <a:srgbClr val="000000"/>
              </a:solidFill>
              <a:latin typeface="Calibri"/>
              <a:ea typeface="Calibri"/>
              <a:cs typeface="Calibri"/>
              <a:sym typeface="Calibri"/>
            </a:endParaRPr>
          </a:p>
          <a:p>
            <a:pPr indent="-177800" lvl="0" marL="177800" marR="0" rtl="0" algn="l">
              <a:lnSpc>
                <a:spcPct val="90000"/>
              </a:lnSpc>
              <a:spcBef>
                <a:spcPts val="800"/>
              </a:spcBef>
              <a:spcAft>
                <a:spcPts val="0"/>
              </a:spcAft>
              <a:buClr>
                <a:srgbClr val="CF0042"/>
              </a:buClr>
              <a:buSzPts val="2000"/>
              <a:buFont typeface="Arial"/>
              <a:buChar char="•"/>
            </a:pPr>
            <a:r>
              <a:rPr b="1" i="0" lang="en" sz="1500" u="none" cap="none" strike="noStrike">
                <a:solidFill>
                  <a:srgbClr val="000000"/>
                </a:solidFill>
                <a:latin typeface="Calibri"/>
                <a:ea typeface="Calibri"/>
                <a:cs typeface="Calibri"/>
                <a:sym typeface="Calibri"/>
              </a:rPr>
              <a:t>Savings from Solar per annum</a:t>
            </a:r>
            <a:endParaRPr b="0" i="0" sz="1500" u="none" cap="none" strike="noStrike">
              <a:solidFill>
                <a:srgbClr val="000000"/>
              </a:solidFill>
              <a:latin typeface="Calibri"/>
              <a:ea typeface="Calibri"/>
              <a:cs typeface="Calibri"/>
              <a:sym typeface="Calibri"/>
            </a:endParaRPr>
          </a:p>
          <a:p>
            <a:pPr indent="0" lvl="0" marL="0" marR="0" rtl="0" algn="l">
              <a:lnSpc>
                <a:spcPct val="90000"/>
              </a:lnSpc>
              <a:spcBef>
                <a:spcPts val="800"/>
              </a:spcBef>
              <a:spcAft>
                <a:spcPts val="0"/>
              </a:spcAft>
              <a:buClr>
                <a:srgbClr val="CF0042"/>
              </a:buClr>
              <a:buSzPts val="1600"/>
              <a:buFont typeface="Arial"/>
              <a:buNone/>
            </a:pPr>
            <a:r>
              <a:rPr b="0" i="0" lang="en" sz="1200" u="none" cap="none" strike="noStrike">
                <a:solidFill>
                  <a:srgbClr val="000000"/>
                </a:solidFill>
                <a:latin typeface="Calibri"/>
                <a:ea typeface="Calibri"/>
                <a:cs typeface="Calibri"/>
                <a:sym typeface="Calibri"/>
              </a:rPr>
              <a:t>	Value of free power:1065*0.4444:               	€474</a:t>
            </a:r>
            <a:endParaRPr sz="1100"/>
          </a:p>
          <a:p>
            <a:pPr indent="0" lvl="0" marL="0" marR="0" rtl="0" algn="l">
              <a:lnSpc>
                <a:spcPct val="90000"/>
              </a:lnSpc>
              <a:spcBef>
                <a:spcPts val="800"/>
              </a:spcBef>
              <a:spcAft>
                <a:spcPts val="0"/>
              </a:spcAft>
              <a:buClr>
                <a:srgbClr val="CF0042"/>
              </a:buClr>
              <a:buSzPts val="2000"/>
              <a:buFont typeface="Arial"/>
              <a:buNone/>
            </a:pPr>
            <a:r>
              <a:rPr b="0" i="0" lang="en" sz="1500" u="none" cap="none" strike="noStrike">
                <a:solidFill>
                  <a:srgbClr val="000000"/>
                </a:solidFill>
                <a:latin typeface="Calibri"/>
                <a:ea typeface="Calibri"/>
                <a:cs typeface="Calibri"/>
                <a:sym typeface="Calibri"/>
              </a:rPr>
              <a:t>	</a:t>
            </a:r>
            <a:r>
              <a:rPr b="0" i="0" lang="en" sz="1200" u="none" cap="none" strike="noStrike">
                <a:solidFill>
                  <a:srgbClr val="000000"/>
                </a:solidFill>
                <a:latin typeface="Calibri"/>
                <a:ea typeface="Calibri"/>
                <a:cs typeface="Calibri"/>
                <a:sym typeface="Calibri"/>
              </a:rPr>
              <a:t>Surplus energy sold back		€75</a:t>
            </a:r>
            <a:endParaRPr sz="1100"/>
          </a:p>
          <a:p>
            <a:pPr indent="-177800" lvl="0" marL="177800" marR="0" rtl="0" algn="l">
              <a:lnSpc>
                <a:spcPct val="90000"/>
              </a:lnSpc>
              <a:spcBef>
                <a:spcPts val="800"/>
              </a:spcBef>
              <a:spcAft>
                <a:spcPts val="0"/>
              </a:spcAft>
              <a:buClr>
                <a:srgbClr val="CF0042"/>
              </a:buClr>
              <a:buSzPts val="2000"/>
              <a:buFont typeface="Arial"/>
              <a:buChar char="•"/>
            </a:pPr>
            <a:r>
              <a:rPr b="1" i="0" lang="en" sz="1500">
                <a:solidFill>
                  <a:srgbClr val="000000"/>
                </a:solidFill>
                <a:latin typeface="Calibri"/>
                <a:ea typeface="Calibri"/>
                <a:cs typeface="Calibri"/>
                <a:sym typeface="Calibri"/>
              </a:rPr>
              <a:t>Payback: </a:t>
            </a:r>
            <a:r>
              <a:rPr b="0" i="0" lang="en" sz="1500">
                <a:solidFill>
                  <a:srgbClr val="000000"/>
                </a:solidFill>
                <a:latin typeface="Calibri"/>
                <a:ea typeface="Calibri"/>
                <a:cs typeface="Calibri"/>
                <a:sym typeface="Calibri"/>
              </a:rPr>
              <a:t>Solar savings/lower gas bills/Government credits/</a:t>
            </a:r>
            <a:endParaRPr sz="1100"/>
          </a:p>
          <a:p>
            <a:pPr indent="0" lvl="1" marL="342900" marR="0" rtl="0" algn="l">
              <a:lnSpc>
                <a:spcPct val="90000"/>
              </a:lnSpc>
              <a:spcBef>
                <a:spcPts val="400"/>
              </a:spcBef>
              <a:spcAft>
                <a:spcPts val="0"/>
              </a:spcAft>
              <a:buClr>
                <a:srgbClr val="CF0042"/>
              </a:buClr>
              <a:buSzPts val="1200"/>
              <a:buFont typeface="Arial"/>
              <a:buNone/>
            </a:pPr>
            <a:r>
              <a:rPr b="1" i="0" lang="en" sz="900" u="none" cap="none" strike="noStrike">
                <a:solidFill>
                  <a:srgbClr val="000000"/>
                </a:solidFill>
                <a:latin typeface="Calibri"/>
                <a:ea typeface="Calibri"/>
                <a:cs typeface="Calibri"/>
                <a:sym typeface="Calibri"/>
              </a:rPr>
              <a:t>	</a:t>
            </a:r>
            <a:endParaRPr b="1" i="0" sz="900" u="none" cap="none" strike="noStrike">
              <a:solidFill>
                <a:srgbClr val="000000"/>
              </a:solidFill>
              <a:latin typeface="Calibri"/>
              <a:ea typeface="Calibri"/>
              <a:cs typeface="Calibri"/>
              <a:sym typeface="Calibri"/>
            </a:endParaRPr>
          </a:p>
        </p:txBody>
      </p:sp>
      <p:pic>
        <p:nvPicPr>
          <p:cNvPr id="417" name="Google Shape;417;p69"/>
          <p:cNvPicPr preferRelativeResize="0"/>
          <p:nvPr/>
        </p:nvPicPr>
        <p:blipFill rotWithShape="1">
          <a:blip r:embed="rId3">
            <a:alphaModFix/>
          </a:blip>
          <a:srcRect b="0" l="0" r="0" t="0"/>
          <a:stretch/>
        </p:blipFill>
        <p:spPr>
          <a:xfrm>
            <a:off x="4767309" y="978763"/>
            <a:ext cx="3749100" cy="1521600"/>
          </a:xfrm>
          <a:prstGeom prst="rect">
            <a:avLst/>
          </a:prstGeom>
          <a:noFill/>
          <a:ln>
            <a:noFill/>
          </a:ln>
        </p:spPr>
      </p:pic>
      <p:pic>
        <p:nvPicPr>
          <p:cNvPr id="418" name="Google Shape;418;p69"/>
          <p:cNvPicPr preferRelativeResize="0"/>
          <p:nvPr/>
        </p:nvPicPr>
        <p:blipFill rotWithShape="1">
          <a:blip r:embed="rId4">
            <a:alphaModFix/>
          </a:blip>
          <a:srcRect b="0" l="0" r="0" t="0"/>
          <a:stretch/>
        </p:blipFill>
        <p:spPr>
          <a:xfrm>
            <a:off x="4900474" y="2643326"/>
            <a:ext cx="3988500" cy="1804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id="277" name="Google Shape;277;p52"/>
          <p:cNvPicPr preferRelativeResize="0"/>
          <p:nvPr/>
        </p:nvPicPr>
        <p:blipFill rotWithShape="1">
          <a:blip r:embed="rId3">
            <a:alphaModFix/>
          </a:blip>
          <a:srcRect b="3262" l="0" r="0" t="3253"/>
          <a:stretch/>
        </p:blipFill>
        <p:spPr>
          <a:xfrm>
            <a:off x="150" y="0"/>
            <a:ext cx="9144001" cy="5143499"/>
          </a:xfrm>
          <a:prstGeom prst="rect">
            <a:avLst/>
          </a:prstGeom>
          <a:noFill/>
          <a:ln>
            <a:noFill/>
          </a:ln>
        </p:spPr>
      </p:pic>
      <p:sp>
        <p:nvSpPr>
          <p:cNvPr id="278" name="Google Shape;278;p52"/>
          <p:cNvSpPr txBox="1"/>
          <p:nvPr>
            <p:ph type="title"/>
          </p:nvPr>
        </p:nvSpPr>
        <p:spPr>
          <a:xfrm>
            <a:off x="211225" y="968600"/>
            <a:ext cx="3228000" cy="1260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5000"/>
              <a:t>Welcome!</a:t>
            </a:r>
            <a:endParaRPr b="1" sz="5000"/>
          </a:p>
        </p:txBody>
      </p:sp>
      <p:sp>
        <p:nvSpPr>
          <p:cNvPr id="279" name="Google Shape;279;p52"/>
          <p:cNvSpPr/>
          <p:nvPr/>
        </p:nvSpPr>
        <p:spPr>
          <a:xfrm>
            <a:off x="3762225" y="845825"/>
            <a:ext cx="5233800" cy="4079400"/>
          </a:xfrm>
          <a:prstGeom prst="rect">
            <a:avLst/>
          </a:prstGeom>
          <a:solidFill>
            <a:srgbClr val="E1E1E1">
              <a:alpha val="5283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latin typeface="Roboto"/>
              <a:ea typeface="Roboto"/>
              <a:cs typeface="Roboto"/>
              <a:sym typeface="Roboto"/>
            </a:endParaRPr>
          </a:p>
        </p:txBody>
      </p:sp>
      <p:sp>
        <p:nvSpPr>
          <p:cNvPr id="280" name="Google Shape;280;p52"/>
          <p:cNvSpPr txBox="1"/>
          <p:nvPr/>
        </p:nvSpPr>
        <p:spPr>
          <a:xfrm>
            <a:off x="3927675" y="1010525"/>
            <a:ext cx="4902900" cy="375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Roboto"/>
                <a:ea typeface="Roboto"/>
                <a:cs typeface="Roboto"/>
                <a:sym typeface="Roboto"/>
              </a:rPr>
              <a:t>Introduction by Ger O’Halloran</a:t>
            </a:r>
            <a:endParaRPr b="1" sz="1800">
              <a:latin typeface="Roboto"/>
              <a:ea typeface="Roboto"/>
              <a:cs typeface="Roboto"/>
              <a:sym typeface="Roboto"/>
            </a:endParaRPr>
          </a:p>
          <a:p>
            <a:pPr indent="0" lvl="0" marL="0" rtl="0" algn="l">
              <a:spcBef>
                <a:spcPts val="0"/>
              </a:spcBef>
              <a:spcAft>
                <a:spcPts val="0"/>
              </a:spcAft>
              <a:buNone/>
            </a:pPr>
            <a:r>
              <a:t/>
            </a:r>
            <a:endParaRPr b="1" sz="1800">
              <a:latin typeface="Roboto"/>
              <a:ea typeface="Roboto"/>
              <a:cs typeface="Roboto"/>
              <a:sym typeface="Roboto"/>
            </a:endParaRPr>
          </a:p>
          <a:p>
            <a:pPr indent="0" lvl="0" marL="0" rtl="0" algn="l">
              <a:spcBef>
                <a:spcPts val="0"/>
              </a:spcBef>
              <a:spcAft>
                <a:spcPts val="0"/>
              </a:spcAft>
              <a:buNone/>
            </a:pPr>
            <a:r>
              <a:rPr b="1" lang="en" sz="1800">
                <a:latin typeface="Roboto"/>
                <a:ea typeface="Roboto"/>
                <a:cs typeface="Roboto"/>
                <a:sym typeface="Roboto"/>
              </a:rPr>
              <a:t>Stephanie: Solar in Stoneybatter</a:t>
            </a:r>
            <a:endParaRPr b="1" sz="1800">
              <a:latin typeface="Roboto"/>
              <a:ea typeface="Roboto"/>
              <a:cs typeface="Roboto"/>
              <a:sym typeface="Roboto"/>
            </a:endParaRPr>
          </a:p>
          <a:p>
            <a:pPr indent="0" lvl="0" marL="0" rtl="0" algn="l">
              <a:spcBef>
                <a:spcPts val="0"/>
              </a:spcBef>
              <a:spcAft>
                <a:spcPts val="0"/>
              </a:spcAft>
              <a:buNone/>
            </a:pPr>
            <a:r>
              <a:t/>
            </a:r>
            <a:endParaRPr b="1" sz="1800">
              <a:latin typeface="Roboto"/>
              <a:ea typeface="Roboto"/>
              <a:cs typeface="Roboto"/>
              <a:sym typeface="Roboto"/>
            </a:endParaRPr>
          </a:p>
          <a:p>
            <a:pPr indent="0" lvl="0" marL="0" rtl="0" algn="l">
              <a:spcBef>
                <a:spcPts val="0"/>
              </a:spcBef>
              <a:spcAft>
                <a:spcPts val="0"/>
              </a:spcAft>
              <a:buNone/>
            </a:pPr>
            <a:r>
              <a:rPr b="1" lang="en" sz="1800">
                <a:latin typeface="Roboto"/>
                <a:ea typeface="Roboto"/>
                <a:cs typeface="Roboto"/>
                <a:sym typeface="Roboto"/>
              </a:rPr>
              <a:t>Celine</a:t>
            </a:r>
            <a:r>
              <a:rPr b="1" lang="en" sz="1800">
                <a:latin typeface="Roboto"/>
                <a:ea typeface="Roboto"/>
                <a:cs typeface="Roboto"/>
                <a:sym typeface="Roboto"/>
              </a:rPr>
              <a:t>: PV in Phibsboro</a:t>
            </a:r>
            <a:endParaRPr b="1" sz="1800">
              <a:latin typeface="Roboto"/>
              <a:ea typeface="Roboto"/>
              <a:cs typeface="Roboto"/>
              <a:sym typeface="Roboto"/>
            </a:endParaRPr>
          </a:p>
          <a:p>
            <a:pPr indent="0" lvl="0" marL="0" rtl="0" algn="l">
              <a:spcBef>
                <a:spcPts val="0"/>
              </a:spcBef>
              <a:spcAft>
                <a:spcPts val="0"/>
              </a:spcAft>
              <a:buNone/>
            </a:pPr>
            <a:r>
              <a:t/>
            </a:r>
            <a:endParaRPr b="1" sz="1800">
              <a:latin typeface="Roboto"/>
              <a:ea typeface="Roboto"/>
              <a:cs typeface="Roboto"/>
              <a:sym typeface="Roboto"/>
            </a:endParaRPr>
          </a:p>
          <a:p>
            <a:pPr indent="0" lvl="0" marL="0" rtl="0" algn="l">
              <a:spcBef>
                <a:spcPts val="0"/>
              </a:spcBef>
              <a:spcAft>
                <a:spcPts val="0"/>
              </a:spcAft>
              <a:buNone/>
            </a:pPr>
            <a:r>
              <a:rPr b="1" lang="en" sz="1800">
                <a:latin typeface="Roboto"/>
                <a:ea typeface="Roboto"/>
                <a:cs typeface="Roboto"/>
                <a:sym typeface="Roboto"/>
              </a:rPr>
              <a:t>Eoin &amp; Michelle: Kilowatts in Cabra</a:t>
            </a:r>
            <a:endParaRPr b="1" sz="1800">
              <a:latin typeface="Roboto"/>
              <a:ea typeface="Roboto"/>
              <a:cs typeface="Roboto"/>
              <a:sym typeface="Roboto"/>
            </a:endParaRPr>
          </a:p>
          <a:p>
            <a:pPr indent="0" lvl="0" marL="0" rtl="0" algn="l">
              <a:spcBef>
                <a:spcPts val="0"/>
              </a:spcBef>
              <a:spcAft>
                <a:spcPts val="0"/>
              </a:spcAft>
              <a:buNone/>
            </a:pPr>
            <a:r>
              <a:t/>
            </a:r>
            <a:endParaRPr b="1" sz="1800">
              <a:latin typeface="Roboto"/>
              <a:ea typeface="Roboto"/>
              <a:cs typeface="Roboto"/>
              <a:sym typeface="Roboto"/>
            </a:endParaRPr>
          </a:p>
          <a:p>
            <a:pPr indent="0" lvl="0" marL="0" rtl="0" algn="l">
              <a:spcBef>
                <a:spcPts val="0"/>
              </a:spcBef>
              <a:spcAft>
                <a:spcPts val="0"/>
              </a:spcAft>
              <a:buNone/>
            </a:pPr>
            <a:r>
              <a:rPr b="1" lang="en" sz="1800">
                <a:latin typeface="Roboto"/>
                <a:ea typeface="Roboto"/>
                <a:cs typeface="Roboto"/>
                <a:sym typeface="Roboto"/>
              </a:rPr>
              <a:t>Ger Doherty: The Grants!</a:t>
            </a:r>
            <a:endParaRPr b="1" sz="1800">
              <a:latin typeface="Roboto"/>
              <a:ea typeface="Roboto"/>
              <a:cs typeface="Roboto"/>
              <a:sym typeface="Roboto"/>
            </a:endParaRPr>
          </a:p>
          <a:p>
            <a:pPr indent="0" lvl="0" marL="0" rtl="0" algn="l">
              <a:spcBef>
                <a:spcPts val="0"/>
              </a:spcBef>
              <a:spcAft>
                <a:spcPts val="0"/>
              </a:spcAft>
              <a:buNone/>
            </a:pPr>
            <a:r>
              <a:t/>
            </a:r>
            <a:endParaRPr b="1" sz="1800">
              <a:latin typeface="Roboto"/>
              <a:ea typeface="Roboto"/>
              <a:cs typeface="Roboto"/>
              <a:sym typeface="Roboto"/>
            </a:endParaRPr>
          </a:p>
          <a:p>
            <a:pPr indent="0" lvl="0" marL="0" rtl="0" algn="l">
              <a:spcBef>
                <a:spcPts val="0"/>
              </a:spcBef>
              <a:spcAft>
                <a:spcPts val="0"/>
              </a:spcAft>
              <a:buNone/>
            </a:pPr>
            <a:r>
              <a:rPr b="1" lang="en" sz="1800">
                <a:latin typeface="Roboto"/>
                <a:ea typeface="Roboto"/>
                <a:cs typeface="Roboto"/>
                <a:sym typeface="Roboto"/>
              </a:rPr>
              <a:t>Q &amp; A </a:t>
            </a:r>
            <a:endParaRPr b="1" sz="1800">
              <a:latin typeface="Roboto"/>
              <a:ea typeface="Roboto"/>
              <a:cs typeface="Roboto"/>
              <a:sym typeface="Roboto"/>
            </a:endParaRPr>
          </a:p>
          <a:p>
            <a:pPr indent="0" lvl="0" marL="0" rtl="0" algn="l">
              <a:spcBef>
                <a:spcPts val="0"/>
              </a:spcBef>
              <a:spcAft>
                <a:spcPts val="0"/>
              </a:spcAft>
              <a:buNone/>
            </a:pPr>
            <a:r>
              <a:t/>
            </a:r>
            <a:endParaRPr b="1" sz="1800">
              <a:latin typeface="Roboto"/>
              <a:ea typeface="Roboto"/>
              <a:cs typeface="Roboto"/>
              <a:sym typeface="Roboto"/>
            </a:endParaRPr>
          </a:p>
          <a:p>
            <a:pPr indent="0" lvl="0" marL="0" rtl="0" algn="l">
              <a:spcBef>
                <a:spcPts val="0"/>
              </a:spcBef>
              <a:spcAft>
                <a:spcPts val="0"/>
              </a:spcAft>
              <a:buNone/>
            </a:pPr>
            <a:r>
              <a:rPr b="1" lang="en" sz="1800">
                <a:latin typeface="Roboto"/>
                <a:ea typeface="Roboto"/>
                <a:cs typeface="Roboto"/>
                <a:sym typeface="Roboto"/>
              </a:rPr>
              <a:t>Close</a:t>
            </a:r>
            <a:endParaRPr b="1" sz="1800">
              <a:latin typeface="Roboto"/>
              <a:ea typeface="Roboto"/>
              <a:cs typeface="Roboto"/>
              <a:sym typeface="Roboto"/>
            </a:endParaRPr>
          </a:p>
        </p:txBody>
      </p:sp>
      <p:sp>
        <p:nvSpPr>
          <p:cNvPr id="281" name="Google Shape;281;p52"/>
          <p:cNvSpPr txBox="1"/>
          <p:nvPr>
            <p:ph type="title"/>
          </p:nvPr>
        </p:nvSpPr>
        <p:spPr>
          <a:xfrm>
            <a:off x="3762225" y="-100225"/>
            <a:ext cx="3228000" cy="1260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3500"/>
              <a:t>Agenda</a:t>
            </a:r>
            <a:endParaRPr b="1" sz="35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70"/>
          <p:cNvSpPr txBox="1"/>
          <p:nvPr>
            <p:ph type="title"/>
          </p:nvPr>
        </p:nvSpPr>
        <p:spPr>
          <a:xfrm>
            <a:off x="1724488" y="201539"/>
            <a:ext cx="6085500" cy="4953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Clr>
                <a:srgbClr val="CF0042"/>
              </a:buClr>
              <a:buSzPts val="2100"/>
              <a:buFont typeface="Century Gothic"/>
              <a:buNone/>
            </a:pPr>
            <a:r>
              <a:rPr lang="en" sz="2100"/>
              <a:t>Solar PV in Phibsboro: Shandon mid terrace</a:t>
            </a:r>
            <a:br>
              <a:rPr lang="en"/>
            </a:br>
            <a:r>
              <a:rPr lang="en" sz="1800"/>
              <a:t>Technical Information</a:t>
            </a:r>
            <a:endParaRPr/>
          </a:p>
        </p:txBody>
      </p:sp>
      <p:sp>
        <p:nvSpPr>
          <p:cNvPr id="425" name="Google Shape;425;p70"/>
          <p:cNvSpPr txBox="1"/>
          <p:nvPr/>
        </p:nvSpPr>
        <p:spPr>
          <a:xfrm>
            <a:off x="93215" y="1369219"/>
            <a:ext cx="3988500" cy="3144900"/>
          </a:xfrm>
          <a:prstGeom prst="rect">
            <a:avLst/>
          </a:prstGeom>
          <a:noFill/>
          <a:ln>
            <a:noFill/>
          </a:ln>
        </p:spPr>
        <p:txBody>
          <a:bodyPr anchorCtr="0" anchor="t" bIns="34275" lIns="68575" spcFirstLastPara="1" rIns="68575" wrap="square" tIns="34275">
            <a:normAutofit/>
          </a:bodyPr>
          <a:lstStyle/>
          <a:p>
            <a:pPr indent="-177800" lvl="0" marL="177800" marR="0" rtl="0" algn="l">
              <a:lnSpc>
                <a:spcPct val="90000"/>
              </a:lnSpc>
              <a:spcBef>
                <a:spcPts val="0"/>
              </a:spcBef>
              <a:spcAft>
                <a:spcPts val="0"/>
              </a:spcAft>
              <a:buClr>
                <a:srgbClr val="CF0042"/>
              </a:buClr>
              <a:buSzPts val="2000"/>
              <a:buFont typeface="Arial"/>
              <a:buChar char="•"/>
            </a:pPr>
            <a:r>
              <a:rPr b="1" i="0" lang="en" sz="1500">
                <a:solidFill>
                  <a:schemeClr val="dk1"/>
                </a:solidFill>
                <a:latin typeface="Calibri"/>
                <a:ea typeface="Calibri"/>
                <a:cs typeface="Calibri"/>
                <a:sym typeface="Calibri"/>
              </a:rPr>
              <a:t>Supplier</a:t>
            </a:r>
            <a:r>
              <a:rPr b="0" i="0" lang="en" sz="1500">
                <a:solidFill>
                  <a:schemeClr val="dk1"/>
                </a:solidFill>
                <a:latin typeface="Calibri"/>
                <a:ea typeface="Calibri"/>
                <a:cs typeface="Calibri"/>
                <a:sym typeface="Calibri"/>
              </a:rPr>
              <a:t>: </a:t>
            </a:r>
            <a:r>
              <a:rPr b="0" i="0" lang="en" sz="1400">
                <a:solidFill>
                  <a:schemeClr val="dk1"/>
                </a:solidFill>
                <a:latin typeface="Calibri"/>
                <a:ea typeface="Calibri"/>
                <a:cs typeface="Calibri"/>
                <a:sym typeface="Calibri"/>
              </a:rPr>
              <a:t>Alternative Energy Ireland (after 3 quotations) </a:t>
            </a:r>
            <a:endParaRPr sz="1100"/>
          </a:p>
          <a:p>
            <a:pPr indent="-177800" lvl="0" marL="177800" marR="0" rtl="0" algn="l">
              <a:lnSpc>
                <a:spcPct val="90000"/>
              </a:lnSpc>
              <a:spcBef>
                <a:spcPts val="800"/>
              </a:spcBef>
              <a:spcAft>
                <a:spcPts val="0"/>
              </a:spcAft>
              <a:buClr>
                <a:srgbClr val="CF0042"/>
              </a:buClr>
              <a:buSzPts val="2000"/>
              <a:buFont typeface="Arial"/>
              <a:buChar char="•"/>
            </a:pPr>
            <a:r>
              <a:rPr b="0" i="0" lang="en" sz="1500">
                <a:solidFill>
                  <a:schemeClr val="dk1"/>
                </a:solidFill>
                <a:latin typeface="Calibri"/>
                <a:ea typeface="Calibri"/>
                <a:cs typeface="Calibri"/>
                <a:sym typeface="Calibri"/>
              </a:rPr>
              <a:t> </a:t>
            </a:r>
            <a:r>
              <a:rPr b="1" i="0" lang="en" sz="1500">
                <a:solidFill>
                  <a:schemeClr val="dk1"/>
                </a:solidFill>
                <a:latin typeface="Calibri"/>
                <a:ea typeface="Calibri"/>
                <a:cs typeface="Calibri"/>
                <a:sym typeface="Calibri"/>
              </a:rPr>
              <a:t>System</a:t>
            </a:r>
            <a:r>
              <a:rPr b="0" i="0" lang="en" sz="1500">
                <a:solidFill>
                  <a:schemeClr val="dk1"/>
                </a:solidFill>
                <a:latin typeface="Calibri"/>
                <a:ea typeface="Calibri"/>
                <a:cs typeface="Calibri"/>
                <a:sym typeface="Calibri"/>
              </a:rPr>
              <a:t>: </a:t>
            </a:r>
            <a:endParaRPr sz="1100"/>
          </a:p>
          <a:p>
            <a:pPr indent="-177800" lvl="1" marL="520700" marR="0" rtl="0" algn="l">
              <a:lnSpc>
                <a:spcPct val="90000"/>
              </a:lnSpc>
              <a:spcBef>
                <a:spcPts val="400"/>
              </a:spcBef>
              <a:spcAft>
                <a:spcPts val="0"/>
              </a:spcAft>
              <a:buClr>
                <a:srgbClr val="CF0042"/>
              </a:buClr>
              <a:buSzPts val="1600"/>
              <a:buFont typeface="Arial"/>
              <a:buChar char="•"/>
            </a:pPr>
            <a:r>
              <a:rPr b="0" i="0" lang="en" sz="1200" u="none" cap="none" strike="noStrike">
                <a:solidFill>
                  <a:schemeClr val="dk1"/>
                </a:solidFill>
                <a:latin typeface="Calibri"/>
                <a:ea typeface="Calibri"/>
                <a:cs typeface="Calibri"/>
                <a:sym typeface="Calibri"/>
              </a:rPr>
              <a:t>16 X Longi 405W 54 cell HI-MO5 All Black solar panel   </a:t>
            </a:r>
            <a:endParaRPr sz="1100"/>
          </a:p>
          <a:p>
            <a:pPr indent="-177800" lvl="1" marL="520700" marR="0" rtl="0" algn="l">
              <a:lnSpc>
                <a:spcPct val="90000"/>
              </a:lnSpc>
              <a:spcBef>
                <a:spcPts val="400"/>
              </a:spcBef>
              <a:spcAft>
                <a:spcPts val="0"/>
              </a:spcAft>
              <a:buClr>
                <a:srgbClr val="CF0042"/>
              </a:buClr>
              <a:buSzPts val="1600"/>
              <a:buFont typeface="Arial"/>
              <a:buChar char="•"/>
            </a:pPr>
            <a:r>
              <a:rPr b="0" i="0" lang="en" sz="1200" u="none" cap="none" strike="noStrike">
                <a:solidFill>
                  <a:schemeClr val="dk1"/>
                </a:solidFill>
                <a:latin typeface="Calibri"/>
                <a:ea typeface="Calibri"/>
                <a:cs typeface="Calibri"/>
                <a:sym typeface="Calibri"/>
              </a:rPr>
              <a:t>AEI Solis 6kW dual-string inverter &amp; SolisCloud app   </a:t>
            </a:r>
            <a:endParaRPr sz="1100"/>
          </a:p>
          <a:p>
            <a:pPr indent="-177800" lvl="1" marL="520700" marR="0" rtl="0" algn="l">
              <a:lnSpc>
                <a:spcPct val="90000"/>
              </a:lnSpc>
              <a:spcBef>
                <a:spcPts val="400"/>
              </a:spcBef>
              <a:spcAft>
                <a:spcPts val="0"/>
              </a:spcAft>
              <a:buClr>
                <a:srgbClr val="CF0042"/>
              </a:buClr>
              <a:buSzPts val="1600"/>
              <a:buFont typeface="Arial"/>
              <a:buChar char="•"/>
            </a:pPr>
            <a:r>
              <a:rPr b="0" i="0" lang="en" sz="1200" u="none" cap="none" strike="noStrike">
                <a:solidFill>
                  <a:schemeClr val="dk1"/>
                </a:solidFill>
                <a:latin typeface="Calibri"/>
                <a:ea typeface="Calibri"/>
                <a:cs typeface="Calibri"/>
                <a:sym typeface="Calibri"/>
              </a:rPr>
              <a:t>Eastron SMD120A single phase Energy Meter   Eddi V2.1 Immersion Controller &amp; myenergi app   </a:t>
            </a:r>
            <a:endParaRPr sz="1100"/>
          </a:p>
          <a:p>
            <a:pPr indent="-177800" lvl="1" marL="520700" marR="0" rtl="0" algn="l">
              <a:lnSpc>
                <a:spcPct val="90000"/>
              </a:lnSpc>
              <a:spcBef>
                <a:spcPts val="400"/>
              </a:spcBef>
              <a:spcAft>
                <a:spcPts val="0"/>
              </a:spcAft>
              <a:buClr>
                <a:srgbClr val="CF0042"/>
              </a:buClr>
              <a:buSzPts val="1600"/>
              <a:buFont typeface="Arial"/>
              <a:buChar char="•"/>
            </a:pPr>
            <a:r>
              <a:rPr b="0" i="0" lang="en" sz="1200" u="none" cap="none" strike="noStrike">
                <a:solidFill>
                  <a:schemeClr val="dk1"/>
                </a:solidFill>
                <a:latin typeface="Calibri"/>
                <a:ea typeface="Calibri"/>
                <a:cs typeface="Calibri"/>
                <a:sym typeface="Calibri"/>
              </a:rPr>
              <a:t>4 X Tico Opmisers </a:t>
            </a:r>
            <a:endParaRPr sz="1100"/>
          </a:p>
          <a:p>
            <a:pPr indent="-177800" lvl="0" marL="177800" marR="0" rtl="0" algn="l">
              <a:lnSpc>
                <a:spcPct val="90000"/>
              </a:lnSpc>
              <a:spcBef>
                <a:spcPts val="800"/>
              </a:spcBef>
              <a:spcAft>
                <a:spcPts val="0"/>
              </a:spcAft>
              <a:buClr>
                <a:srgbClr val="CF0042"/>
              </a:buClr>
              <a:buSzPts val="2000"/>
              <a:buFont typeface="Arial"/>
              <a:buChar char="•"/>
            </a:pPr>
            <a:r>
              <a:rPr b="1" i="0" lang="en" sz="1500">
                <a:solidFill>
                  <a:schemeClr val="dk1"/>
                </a:solidFill>
                <a:latin typeface="Calibri"/>
                <a:ea typeface="Calibri"/>
                <a:cs typeface="Calibri"/>
                <a:sym typeface="Calibri"/>
              </a:rPr>
              <a:t>Performance:</a:t>
            </a:r>
            <a:r>
              <a:rPr b="0" i="0" lang="en" sz="1500">
                <a:solidFill>
                  <a:schemeClr val="dk1"/>
                </a:solidFill>
                <a:latin typeface="Calibri"/>
                <a:ea typeface="Calibri"/>
                <a:cs typeface="Calibri"/>
                <a:sym typeface="Calibri"/>
              </a:rPr>
              <a:t>  </a:t>
            </a:r>
            <a:r>
              <a:rPr b="0" i="0" lang="en" sz="1400">
                <a:solidFill>
                  <a:schemeClr val="dk1"/>
                </a:solidFill>
                <a:latin typeface="Calibri"/>
                <a:ea typeface="Calibri"/>
                <a:cs typeface="Calibri"/>
                <a:sym typeface="Calibri"/>
              </a:rPr>
              <a:t>Solar energy generated in year:  		4,625 kWh </a:t>
            </a:r>
            <a:endParaRPr b="0" i="0" sz="1400">
              <a:solidFill>
                <a:schemeClr val="dk1"/>
              </a:solidFill>
              <a:latin typeface="Calibri"/>
              <a:ea typeface="Calibri"/>
              <a:cs typeface="Calibri"/>
              <a:sym typeface="Calibri"/>
            </a:endParaRPr>
          </a:p>
        </p:txBody>
      </p:sp>
      <p:pic>
        <p:nvPicPr>
          <p:cNvPr id="426" name="Google Shape;426;p70"/>
          <p:cNvPicPr preferRelativeResize="0"/>
          <p:nvPr/>
        </p:nvPicPr>
        <p:blipFill rotWithShape="1">
          <a:blip r:embed="rId3">
            <a:alphaModFix/>
          </a:blip>
          <a:srcRect b="0" l="0" r="0" t="0"/>
          <a:stretch/>
        </p:blipFill>
        <p:spPr>
          <a:xfrm>
            <a:off x="4855756" y="1416474"/>
            <a:ext cx="1962625" cy="2013174"/>
          </a:xfrm>
          <a:prstGeom prst="rect">
            <a:avLst/>
          </a:prstGeom>
          <a:noFill/>
          <a:ln>
            <a:noFill/>
          </a:ln>
        </p:spPr>
      </p:pic>
      <p:pic>
        <p:nvPicPr>
          <p:cNvPr id="427" name="Google Shape;427;p70"/>
          <p:cNvPicPr preferRelativeResize="0"/>
          <p:nvPr>
            <p:ph idx="1" type="body"/>
          </p:nvPr>
        </p:nvPicPr>
        <p:blipFill rotWithShape="1">
          <a:blip r:embed="rId4">
            <a:alphaModFix/>
          </a:blip>
          <a:srcRect b="0" l="0" r="0" t="0"/>
          <a:stretch/>
        </p:blipFill>
        <p:spPr>
          <a:xfrm>
            <a:off x="7209665" y="1369220"/>
            <a:ext cx="1434300" cy="2060400"/>
          </a:xfrm>
          <a:prstGeom prst="rect">
            <a:avLst/>
          </a:prstGeom>
          <a:noFill/>
          <a:ln>
            <a:noFill/>
          </a:ln>
          <a:effectLst>
            <a:outerShdw blurRad="50800" rotWithShape="0" algn="ctr" dir="5400000" dist="50800">
              <a:srgbClr val="2F5496"/>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71"/>
          <p:cNvSpPr txBox="1"/>
          <p:nvPr>
            <p:ph idx="1" type="body"/>
          </p:nvPr>
        </p:nvSpPr>
        <p:spPr>
          <a:xfrm>
            <a:off x="4760650" y="1369219"/>
            <a:ext cx="3435600" cy="29112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SzPts val="1800"/>
              <a:buNone/>
            </a:pPr>
            <a:r>
              <a:rPr b="1" lang="en" sz="1400">
                <a:latin typeface="Calibri"/>
                <a:ea typeface="Calibri"/>
                <a:cs typeface="Calibri"/>
                <a:sym typeface="Calibri"/>
              </a:rPr>
              <a:t>Details of savings for the year </a:t>
            </a:r>
            <a:endParaRPr/>
          </a:p>
          <a:p>
            <a:pPr indent="-177800" lvl="0" marL="177800" rtl="0" algn="l">
              <a:lnSpc>
                <a:spcPct val="90000"/>
              </a:lnSpc>
              <a:spcBef>
                <a:spcPts val="800"/>
              </a:spcBef>
              <a:spcAft>
                <a:spcPts val="0"/>
              </a:spcAft>
              <a:buClr>
                <a:srgbClr val="CF0042"/>
              </a:buClr>
              <a:buSzPts val="1400"/>
              <a:buChar char="•"/>
            </a:pPr>
            <a:r>
              <a:rPr lang="en" sz="1100">
                <a:latin typeface="Calibri"/>
                <a:ea typeface="Calibri"/>
                <a:cs typeface="Calibri"/>
                <a:sym typeface="Calibri"/>
              </a:rPr>
              <a:t>Nominal cost of electricity for the year 	</a:t>
            </a:r>
            <a:r>
              <a:rPr lang="en" sz="1100" u="sng">
                <a:latin typeface="Calibri"/>
                <a:ea typeface="Calibri"/>
                <a:cs typeface="Calibri"/>
                <a:sym typeface="Calibri"/>
              </a:rPr>
              <a:t> €1,450 </a:t>
            </a:r>
            <a:endParaRPr/>
          </a:p>
          <a:p>
            <a:pPr indent="0" lvl="0" marL="0" rtl="0" algn="l">
              <a:lnSpc>
                <a:spcPct val="90000"/>
              </a:lnSpc>
              <a:spcBef>
                <a:spcPts val="800"/>
              </a:spcBef>
              <a:spcAft>
                <a:spcPts val="0"/>
              </a:spcAft>
              <a:buSzPts val="1600"/>
              <a:buNone/>
            </a:pPr>
            <a:r>
              <a:rPr lang="en" sz="1200">
                <a:latin typeface="Calibri"/>
                <a:ea typeface="Calibri"/>
                <a:cs typeface="Calibri"/>
                <a:sym typeface="Calibri"/>
              </a:rPr>
              <a:t>     </a:t>
            </a:r>
            <a:r>
              <a:rPr lang="en" sz="1100">
                <a:latin typeface="Calibri"/>
                <a:ea typeface="Calibri"/>
                <a:cs typeface="Calibri"/>
                <a:sym typeface="Calibri"/>
              </a:rPr>
              <a:t>Value of free solar electricity 		   €480 </a:t>
            </a:r>
            <a:endParaRPr/>
          </a:p>
          <a:p>
            <a:pPr indent="0" lvl="0" marL="0" rtl="0" algn="l">
              <a:lnSpc>
                <a:spcPct val="90000"/>
              </a:lnSpc>
              <a:spcBef>
                <a:spcPts val="800"/>
              </a:spcBef>
              <a:spcAft>
                <a:spcPts val="0"/>
              </a:spcAft>
              <a:buSzPts val="1400"/>
              <a:buNone/>
            </a:pPr>
            <a:r>
              <a:rPr lang="en" sz="1100">
                <a:latin typeface="Calibri"/>
                <a:ea typeface="Calibri"/>
                <a:cs typeface="Calibri"/>
                <a:sym typeface="Calibri"/>
              </a:rPr>
              <a:t>      Surplus solar electricity sold back to grid   	  €554 </a:t>
            </a:r>
            <a:endParaRPr/>
          </a:p>
          <a:p>
            <a:pPr indent="0" lvl="0" marL="0" rtl="0" algn="l">
              <a:lnSpc>
                <a:spcPct val="90000"/>
              </a:lnSpc>
              <a:spcBef>
                <a:spcPts val="800"/>
              </a:spcBef>
              <a:spcAft>
                <a:spcPts val="0"/>
              </a:spcAft>
              <a:buSzPts val="1400"/>
              <a:buNone/>
            </a:pPr>
            <a:r>
              <a:rPr lang="en" sz="1100">
                <a:latin typeface="Calibri"/>
                <a:ea typeface="Calibri"/>
                <a:cs typeface="Calibri"/>
                <a:sym typeface="Calibri"/>
              </a:rPr>
              <a:t>      Switching supplier. 10% discount                     €110        </a:t>
            </a:r>
            <a:endParaRPr/>
          </a:p>
          <a:p>
            <a:pPr indent="0" lvl="0" marL="0" rtl="0" algn="l">
              <a:lnSpc>
                <a:spcPct val="90000"/>
              </a:lnSpc>
              <a:spcBef>
                <a:spcPts val="800"/>
              </a:spcBef>
              <a:spcAft>
                <a:spcPts val="0"/>
              </a:spcAft>
              <a:buSzPts val="1400"/>
              <a:buNone/>
            </a:pPr>
            <a:r>
              <a:rPr lang="en" sz="1100">
                <a:latin typeface="Calibri"/>
                <a:ea typeface="Calibri"/>
                <a:cs typeface="Calibri"/>
                <a:sym typeface="Calibri"/>
              </a:rPr>
              <a:t>      Government Electricity Credit: </a:t>
            </a:r>
            <a:r>
              <a:rPr lang="en" sz="800">
                <a:latin typeface="Calibri"/>
                <a:ea typeface="Calibri"/>
                <a:cs typeface="Calibri"/>
                <a:sym typeface="Calibri"/>
              </a:rPr>
              <a:t>2 X €200 in 2023   </a:t>
            </a:r>
            <a:r>
              <a:rPr lang="en" sz="1100" u="sng">
                <a:latin typeface="Calibri"/>
                <a:ea typeface="Calibri"/>
                <a:cs typeface="Calibri"/>
                <a:sym typeface="Calibri"/>
              </a:rPr>
              <a:t>€400 </a:t>
            </a:r>
            <a:endParaRPr/>
          </a:p>
          <a:p>
            <a:pPr indent="0" lvl="0" marL="0" rtl="0" algn="l">
              <a:lnSpc>
                <a:spcPct val="90000"/>
              </a:lnSpc>
              <a:spcBef>
                <a:spcPts val="800"/>
              </a:spcBef>
              <a:spcAft>
                <a:spcPts val="0"/>
              </a:spcAft>
              <a:buSzPts val="1400"/>
              <a:buNone/>
            </a:pPr>
            <a:r>
              <a:rPr b="1" lang="en" sz="1100">
                <a:latin typeface="Calibri"/>
                <a:ea typeface="Calibri"/>
                <a:cs typeface="Calibri"/>
                <a:sym typeface="Calibri"/>
              </a:rPr>
              <a:t>Total savings for year   </a:t>
            </a:r>
            <a:r>
              <a:rPr b="1" lang="en" sz="1200">
                <a:latin typeface="Calibri"/>
                <a:ea typeface="Calibri"/>
                <a:cs typeface="Calibri"/>
                <a:sym typeface="Calibri"/>
              </a:rPr>
              <a:t>             </a:t>
            </a:r>
            <a:r>
              <a:rPr lang="en" sz="1200">
                <a:latin typeface="Calibri"/>
                <a:ea typeface="Calibri"/>
                <a:cs typeface="Calibri"/>
                <a:sym typeface="Calibri"/>
              </a:rPr>
              <a:t>		</a:t>
            </a:r>
            <a:r>
              <a:rPr lang="en" sz="1100">
                <a:latin typeface="Calibri"/>
                <a:ea typeface="Calibri"/>
                <a:cs typeface="Calibri"/>
                <a:sym typeface="Calibri"/>
              </a:rPr>
              <a:t> €1,544 </a:t>
            </a:r>
            <a:endParaRPr/>
          </a:p>
          <a:p>
            <a:pPr indent="-177800" lvl="0" marL="177800" rtl="0" algn="l">
              <a:lnSpc>
                <a:spcPct val="90000"/>
              </a:lnSpc>
              <a:spcBef>
                <a:spcPts val="800"/>
              </a:spcBef>
              <a:spcAft>
                <a:spcPts val="0"/>
              </a:spcAft>
              <a:buClr>
                <a:srgbClr val="CF0042"/>
              </a:buClr>
              <a:buSzPts val="1400"/>
              <a:buChar char="•"/>
            </a:pPr>
            <a:r>
              <a:rPr lang="en" sz="1100">
                <a:latin typeface="Calibri"/>
                <a:ea typeface="Calibri"/>
                <a:cs typeface="Calibri"/>
                <a:sym typeface="Calibri"/>
              </a:rPr>
              <a:t>Opening balance Nov 22:		 €21cr </a:t>
            </a:r>
            <a:endParaRPr/>
          </a:p>
          <a:p>
            <a:pPr indent="-177800" lvl="0" marL="177800" rtl="0" algn="l">
              <a:lnSpc>
                <a:spcPct val="90000"/>
              </a:lnSpc>
              <a:spcBef>
                <a:spcPts val="800"/>
              </a:spcBef>
              <a:spcAft>
                <a:spcPts val="0"/>
              </a:spcAft>
              <a:buClr>
                <a:srgbClr val="CF0042"/>
              </a:buClr>
              <a:buSzPts val="1400"/>
              <a:buChar char="•"/>
            </a:pPr>
            <a:r>
              <a:rPr lang="en" sz="1100">
                <a:latin typeface="Calibri"/>
                <a:ea typeface="Calibri"/>
                <a:cs typeface="Calibri"/>
                <a:sym typeface="Calibri"/>
              </a:rPr>
              <a:t>Closing balance Nov 23: 		 €115cr </a:t>
            </a:r>
            <a:endParaRPr sz="1100">
              <a:latin typeface="Calibri"/>
              <a:ea typeface="Calibri"/>
              <a:cs typeface="Calibri"/>
              <a:sym typeface="Calibri"/>
            </a:endParaRPr>
          </a:p>
        </p:txBody>
      </p:sp>
      <p:sp>
        <p:nvSpPr>
          <p:cNvPr id="434" name="Google Shape;434;p71"/>
          <p:cNvSpPr txBox="1"/>
          <p:nvPr>
            <p:ph type="title"/>
          </p:nvPr>
        </p:nvSpPr>
        <p:spPr>
          <a:xfrm>
            <a:off x="1724488" y="201539"/>
            <a:ext cx="6085500" cy="4953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Clr>
                <a:srgbClr val="CF0042"/>
              </a:buClr>
              <a:buSzPts val="2100"/>
              <a:buFont typeface="Century Gothic"/>
              <a:buNone/>
            </a:pPr>
            <a:r>
              <a:rPr lang="en" sz="2100"/>
              <a:t>Solar PV in Phibsboro: Shandon mid terrace</a:t>
            </a:r>
            <a:br>
              <a:rPr lang="en"/>
            </a:br>
            <a:r>
              <a:rPr lang="en" sz="1800"/>
              <a:t>Financial Information</a:t>
            </a:r>
            <a:endParaRPr/>
          </a:p>
        </p:txBody>
      </p:sp>
      <p:sp>
        <p:nvSpPr>
          <p:cNvPr id="435" name="Google Shape;435;p71"/>
          <p:cNvSpPr txBox="1"/>
          <p:nvPr/>
        </p:nvSpPr>
        <p:spPr>
          <a:xfrm>
            <a:off x="93215" y="912181"/>
            <a:ext cx="3988500" cy="3535500"/>
          </a:xfrm>
          <a:prstGeom prst="rect">
            <a:avLst/>
          </a:prstGeom>
          <a:noFill/>
          <a:ln>
            <a:noFill/>
          </a:ln>
        </p:spPr>
        <p:txBody>
          <a:bodyPr anchorCtr="0" anchor="t" bIns="34275" lIns="68575" spcFirstLastPara="1" rIns="68575" wrap="square" tIns="34275">
            <a:normAutofit fontScale="47500" lnSpcReduction="20000"/>
          </a:bodyPr>
          <a:lstStyle/>
          <a:p>
            <a:pPr indent="-161925" lvl="0" marL="177800" marR="0" rtl="0" algn="l">
              <a:lnSpc>
                <a:spcPct val="90000"/>
              </a:lnSpc>
              <a:spcBef>
                <a:spcPts val="0"/>
              </a:spcBef>
              <a:spcAft>
                <a:spcPts val="0"/>
              </a:spcAft>
              <a:buClr>
                <a:srgbClr val="CF0042"/>
              </a:buClr>
              <a:buSzPct val="133333"/>
              <a:buFont typeface="Arial"/>
              <a:buChar char="•"/>
            </a:pPr>
            <a:r>
              <a:rPr b="1" i="0" lang="en" sz="1500" u="none" cap="none" strike="noStrike">
                <a:solidFill>
                  <a:srgbClr val="000000"/>
                </a:solidFill>
                <a:latin typeface="Calibri"/>
                <a:ea typeface="Calibri"/>
                <a:cs typeface="Calibri"/>
                <a:sym typeface="Calibri"/>
              </a:rPr>
              <a:t>Cost of the panels    </a:t>
            </a:r>
            <a:endParaRPr sz="1100"/>
          </a:p>
          <a:p>
            <a:pPr indent="-155257" lvl="1" marL="520700" marR="0" rtl="0" algn="l">
              <a:lnSpc>
                <a:spcPct val="90000"/>
              </a:lnSpc>
              <a:spcBef>
                <a:spcPts val="800"/>
              </a:spcBef>
              <a:spcAft>
                <a:spcPts val="0"/>
              </a:spcAft>
              <a:buClr>
                <a:srgbClr val="CF0042"/>
              </a:buClr>
              <a:buSzPct val="129411"/>
              <a:buFont typeface="Arial"/>
              <a:buChar char="•"/>
            </a:pPr>
            <a:r>
              <a:rPr b="0" i="0" lang="en" sz="1700" u="none" cap="none" strike="noStrike">
                <a:solidFill>
                  <a:srgbClr val="000000"/>
                </a:solidFill>
                <a:latin typeface="Calibri"/>
                <a:ea typeface="Calibri"/>
                <a:cs typeface="Calibri"/>
                <a:sym typeface="Calibri"/>
              </a:rPr>
              <a:t>Total installed cost of 16 panels/electronics  €12,310  </a:t>
            </a:r>
            <a:endParaRPr sz="1100"/>
          </a:p>
          <a:p>
            <a:pPr indent="0" lvl="1" marL="342900" marR="0" rtl="0" algn="l">
              <a:lnSpc>
                <a:spcPct val="90000"/>
              </a:lnSpc>
              <a:spcBef>
                <a:spcPts val="800"/>
              </a:spcBef>
              <a:spcAft>
                <a:spcPts val="0"/>
              </a:spcAft>
              <a:buClr>
                <a:srgbClr val="CF0042"/>
              </a:buClr>
              <a:buSzPct val="129411"/>
              <a:buFont typeface="Arial"/>
              <a:buNone/>
            </a:pPr>
            <a:r>
              <a:rPr b="0" i="0" lang="en" sz="1700" u="none" cap="none" strike="noStrike">
                <a:solidFill>
                  <a:srgbClr val="000000"/>
                </a:solidFill>
                <a:latin typeface="Calibri"/>
                <a:ea typeface="Calibri"/>
                <a:cs typeface="Calibri"/>
                <a:sym typeface="Calibri"/>
              </a:rPr>
              <a:t>      Less SEAI grant   	                              </a:t>
            </a:r>
            <a:r>
              <a:rPr b="0" i="0" lang="en" sz="1700" u="sng" cap="none" strike="noStrike">
                <a:solidFill>
                  <a:srgbClr val="000000"/>
                </a:solidFill>
                <a:latin typeface="Calibri"/>
                <a:ea typeface="Calibri"/>
                <a:cs typeface="Calibri"/>
                <a:sym typeface="Calibri"/>
              </a:rPr>
              <a:t>-€ 2,400 </a:t>
            </a:r>
            <a:endParaRPr sz="1100"/>
          </a:p>
          <a:p>
            <a:pPr indent="0" lvl="1" marL="342900" marR="0" rtl="0" algn="l">
              <a:lnSpc>
                <a:spcPct val="90000"/>
              </a:lnSpc>
              <a:spcBef>
                <a:spcPts val="800"/>
              </a:spcBef>
              <a:spcAft>
                <a:spcPts val="0"/>
              </a:spcAft>
              <a:buClr>
                <a:srgbClr val="CF0042"/>
              </a:buClr>
              <a:buSzPct val="129411"/>
              <a:buFont typeface="Arial"/>
              <a:buNone/>
            </a:pPr>
            <a:r>
              <a:rPr b="0" i="0" lang="en" sz="1700" u="none" cap="none" strike="noStrike">
                <a:solidFill>
                  <a:srgbClr val="000000"/>
                </a:solidFill>
                <a:latin typeface="Calibri"/>
                <a:ea typeface="Calibri"/>
                <a:cs typeface="Calibri"/>
                <a:sym typeface="Calibri"/>
              </a:rPr>
              <a:t>      Net amount paid (incl. VAT of ~€1,300)            € 9,910 </a:t>
            </a:r>
            <a:endParaRPr sz="1100"/>
          </a:p>
          <a:p>
            <a:pPr indent="-161925" lvl="0" marL="177800" marR="0" rtl="0" algn="l">
              <a:lnSpc>
                <a:spcPct val="90000"/>
              </a:lnSpc>
              <a:spcBef>
                <a:spcPts val="800"/>
              </a:spcBef>
              <a:spcAft>
                <a:spcPts val="0"/>
              </a:spcAft>
              <a:buClr>
                <a:srgbClr val="CF0042"/>
              </a:buClr>
              <a:buSzPct val="133333"/>
              <a:buFont typeface="Arial"/>
              <a:buChar char="•"/>
            </a:pPr>
            <a:r>
              <a:rPr b="1" i="0" lang="en" sz="1500" u="none" cap="none" strike="noStrike">
                <a:solidFill>
                  <a:srgbClr val="000000"/>
                </a:solidFill>
                <a:latin typeface="Calibri"/>
                <a:ea typeface="Calibri"/>
                <a:cs typeface="Calibri"/>
                <a:sym typeface="Calibri"/>
              </a:rPr>
              <a:t> Savings from Solar per annum </a:t>
            </a:r>
            <a:endParaRPr sz="1100"/>
          </a:p>
          <a:p>
            <a:pPr indent="0" lvl="0" marL="0" marR="0" rtl="0" algn="l">
              <a:lnSpc>
                <a:spcPct val="90000"/>
              </a:lnSpc>
              <a:spcBef>
                <a:spcPts val="800"/>
              </a:spcBef>
              <a:spcAft>
                <a:spcPts val="0"/>
              </a:spcAft>
              <a:buClr>
                <a:srgbClr val="CF0042"/>
              </a:buClr>
              <a:buSzPct val="133333"/>
              <a:buFont typeface="Arial"/>
              <a:buNone/>
            </a:pPr>
            <a:r>
              <a:rPr b="1" i="0" lang="en" sz="1500">
                <a:solidFill>
                  <a:srgbClr val="000000"/>
                </a:solidFill>
                <a:latin typeface="Calibri"/>
                <a:ea typeface="Calibri"/>
                <a:cs typeface="Calibri"/>
                <a:sym typeface="Calibri"/>
              </a:rPr>
              <a:t>             </a:t>
            </a:r>
            <a:r>
              <a:rPr b="0" i="0" lang="en" sz="1500" u="none" cap="none" strike="noStrike">
                <a:solidFill>
                  <a:srgbClr val="000000"/>
                </a:solidFill>
                <a:latin typeface="Calibri"/>
                <a:ea typeface="Calibri"/>
                <a:cs typeface="Calibri"/>
                <a:sym typeface="Calibri"/>
              </a:rPr>
              <a:t>Value of free solar electricity                        €480 </a:t>
            </a:r>
            <a:endParaRPr sz="1100"/>
          </a:p>
          <a:p>
            <a:pPr indent="0" lvl="0" marL="0" marR="0" rtl="0" algn="l">
              <a:lnSpc>
                <a:spcPct val="90000"/>
              </a:lnSpc>
              <a:spcBef>
                <a:spcPts val="800"/>
              </a:spcBef>
              <a:spcAft>
                <a:spcPts val="0"/>
              </a:spcAft>
              <a:buClr>
                <a:srgbClr val="CF0042"/>
              </a:buClr>
              <a:buSzPct val="133333"/>
              <a:buFont typeface="Arial"/>
              <a:buNone/>
            </a:pPr>
            <a:r>
              <a:rPr b="0" i="0" lang="en" sz="1500" u="none" cap="none" strike="noStrike">
                <a:solidFill>
                  <a:srgbClr val="000000"/>
                </a:solidFill>
                <a:latin typeface="Calibri"/>
                <a:ea typeface="Calibri"/>
                <a:cs typeface="Calibri"/>
                <a:sym typeface="Calibri"/>
              </a:rPr>
              <a:t>             Surplus solar electricity sold back to grid    </a:t>
            </a:r>
            <a:r>
              <a:rPr b="0" i="0" lang="en" sz="1500" u="sng" cap="none" strike="noStrike">
                <a:solidFill>
                  <a:srgbClr val="000000"/>
                </a:solidFill>
                <a:latin typeface="Calibri"/>
                <a:ea typeface="Calibri"/>
                <a:cs typeface="Calibri"/>
                <a:sym typeface="Calibri"/>
              </a:rPr>
              <a:t>€554  </a:t>
            </a:r>
            <a:endParaRPr sz="1100"/>
          </a:p>
          <a:p>
            <a:pPr indent="0" lvl="0" marL="0" marR="0" rtl="0" algn="l">
              <a:lnSpc>
                <a:spcPct val="90000"/>
              </a:lnSpc>
              <a:spcBef>
                <a:spcPts val="800"/>
              </a:spcBef>
              <a:spcAft>
                <a:spcPts val="0"/>
              </a:spcAft>
              <a:buClr>
                <a:srgbClr val="CF0042"/>
              </a:buClr>
              <a:buSzPct val="133333"/>
              <a:buFont typeface="Arial"/>
              <a:buNone/>
            </a:pPr>
            <a:r>
              <a:rPr b="0" i="0" lang="en" sz="1500" u="none" cap="none" strike="noStrike">
                <a:solidFill>
                  <a:srgbClr val="000000"/>
                </a:solidFill>
                <a:latin typeface="Calibri"/>
                <a:ea typeface="Calibri"/>
                <a:cs typeface="Calibri"/>
                <a:sym typeface="Calibri"/>
              </a:rPr>
              <a:t>             Total                                                                € 1,034 </a:t>
            </a:r>
            <a:endParaRPr sz="1100"/>
          </a:p>
          <a:p>
            <a:pPr indent="-161925" lvl="0" marL="177800" marR="0" rtl="0" algn="l">
              <a:lnSpc>
                <a:spcPct val="90000"/>
              </a:lnSpc>
              <a:spcBef>
                <a:spcPts val="800"/>
              </a:spcBef>
              <a:spcAft>
                <a:spcPts val="0"/>
              </a:spcAft>
              <a:buClr>
                <a:srgbClr val="CF0042"/>
              </a:buClr>
              <a:buSzPct val="133333"/>
              <a:buFont typeface="Arial"/>
              <a:buChar char="•"/>
            </a:pPr>
            <a:r>
              <a:rPr b="1" i="0" lang="en" sz="1500" u="none" cap="none" strike="noStrike">
                <a:solidFill>
                  <a:srgbClr val="000000"/>
                </a:solidFill>
                <a:latin typeface="Calibri"/>
                <a:ea typeface="Calibri"/>
                <a:cs typeface="Calibri"/>
                <a:sym typeface="Calibri"/>
              </a:rPr>
              <a:t> Rate of Return  </a:t>
            </a:r>
            <a:endParaRPr sz="1100"/>
          </a:p>
          <a:p>
            <a:pPr indent="0" lvl="0" marL="0" marR="0" rtl="0" algn="l">
              <a:lnSpc>
                <a:spcPct val="90000"/>
              </a:lnSpc>
              <a:spcBef>
                <a:spcPts val="800"/>
              </a:spcBef>
              <a:spcAft>
                <a:spcPts val="0"/>
              </a:spcAft>
              <a:buClr>
                <a:srgbClr val="CF0042"/>
              </a:buClr>
              <a:buSzPct val="133333"/>
              <a:buFont typeface="Arial"/>
              <a:buNone/>
            </a:pPr>
            <a:r>
              <a:rPr b="0" i="0" lang="en" sz="1800" u="none" cap="none" strike="noStrike">
                <a:solidFill>
                  <a:srgbClr val="000000"/>
                </a:solidFill>
                <a:latin typeface="Calibri"/>
                <a:ea typeface="Calibri"/>
                <a:cs typeface="Calibri"/>
                <a:sym typeface="Calibri"/>
              </a:rPr>
              <a:t>	</a:t>
            </a:r>
            <a:r>
              <a:rPr b="0" i="0" lang="en" sz="1600" u="none" cap="none" strike="noStrike">
                <a:solidFill>
                  <a:srgbClr val="000000"/>
                </a:solidFill>
                <a:latin typeface="Calibri"/>
                <a:ea typeface="Calibri"/>
                <a:cs typeface="Calibri"/>
                <a:sym typeface="Calibri"/>
              </a:rPr>
              <a:t>Savings/Cost x 100%     10.4% p.a. </a:t>
            </a:r>
            <a:endParaRPr sz="1100"/>
          </a:p>
          <a:p>
            <a:pPr indent="-161925" lvl="0" marL="177800" marR="0" rtl="0" algn="l">
              <a:lnSpc>
                <a:spcPct val="90000"/>
              </a:lnSpc>
              <a:spcBef>
                <a:spcPts val="800"/>
              </a:spcBef>
              <a:spcAft>
                <a:spcPts val="0"/>
              </a:spcAft>
              <a:buClr>
                <a:srgbClr val="CF0042"/>
              </a:buClr>
              <a:buSzPct val="133333"/>
              <a:buFont typeface="Arial"/>
              <a:buChar char="•"/>
            </a:pPr>
            <a:r>
              <a:rPr b="1" i="0" lang="en" sz="1500" u="none" cap="none" strike="noStrike">
                <a:solidFill>
                  <a:srgbClr val="000000"/>
                </a:solidFill>
                <a:latin typeface="Calibri"/>
                <a:ea typeface="Calibri"/>
                <a:cs typeface="Calibri"/>
                <a:sym typeface="Calibri"/>
              </a:rPr>
              <a:t> Net Present Value (NPV</a:t>
            </a:r>
            <a:r>
              <a:rPr b="0" i="0" lang="en" sz="1500" u="none" cap="none" strike="noStrike">
                <a:solidFill>
                  <a:srgbClr val="000000"/>
                </a:solidFill>
                <a:latin typeface="Calibri"/>
                <a:ea typeface="Calibri"/>
                <a:cs typeface="Calibri"/>
                <a:sym typeface="Calibri"/>
              </a:rPr>
              <a:t>) NPV is used in capital budgeting and investment planning to analyse the proﬁtability of a projected investment or project. Rule of thumb is that investment should be made only when NPV is positive.  </a:t>
            </a:r>
            <a:endParaRPr sz="1100"/>
          </a:p>
          <a:p>
            <a:pPr indent="0" lvl="0" marL="0" marR="0" rtl="0" algn="l">
              <a:lnSpc>
                <a:spcPct val="90000"/>
              </a:lnSpc>
              <a:spcBef>
                <a:spcPts val="800"/>
              </a:spcBef>
              <a:spcAft>
                <a:spcPts val="0"/>
              </a:spcAft>
              <a:buClr>
                <a:srgbClr val="CF0042"/>
              </a:buClr>
              <a:buSzPct val="133333"/>
              <a:buFont typeface="Arial"/>
              <a:buNone/>
            </a:pPr>
            <a:r>
              <a:rPr b="0" i="0" lang="en" sz="1500">
                <a:solidFill>
                  <a:srgbClr val="000000"/>
                </a:solidFill>
                <a:latin typeface="Calibri"/>
                <a:ea typeface="Calibri"/>
                <a:cs typeface="Calibri"/>
                <a:sym typeface="Calibri"/>
              </a:rPr>
              <a:t>	</a:t>
            </a:r>
            <a:r>
              <a:rPr b="0" i="0" lang="en" sz="1500" u="none" cap="none" strike="noStrike">
                <a:solidFill>
                  <a:srgbClr val="000000"/>
                </a:solidFill>
                <a:latin typeface="Calibri"/>
                <a:ea typeface="Calibri"/>
                <a:cs typeface="Calibri"/>
                <a:sym typeface="Calibri"/>
              </a:rPr>
              <a:t>Guaranteed lifetime of panels 	 25 years </a:t>
            </a:r>
            <a:endParaRPr sz="1100"/>
          </a:p>
          <a:p>
            <a:pPr indent="0" lvl="0" marL="0" marR="0" rtl="0" algn="l">
              <a:lnSpc>
                <a:spcPct val="90000"/>
              </a:lnSpc>
              <a:spcBef>
                <a:spcPts val="800"/>
              </a:spcBef>
              <a:spcAft>
                <a:spcPts val="0"/>
              </a:spcAft>
              <a:buClr>
                <a:srgbClr val="CF0042"/>
              </a:buClr>
              <a:buSzPct val="133333"/>
              <a:buFont typeface="Arial"/>
              <a:buNone/>
            </a:pPr>
            <a:r>
              <a:rPr b="0" i="0" lang="en" sz="1500" u="none" cap="none" strike="noStrike">
                <a:solidFill>
                  <a:srgbClr val="000000"/>
                </a:solidFill>
                <a:latin typeface="Calibri"/>
                <a:ea typeface="Calibri"/>
                <a:cs typeface="Calibri"/>
                <a:sym typeface="Calibri"/>
              </a:rPr>
              <a:t> 	Guaranteed lifetime of inverter circuit 	10 years 	</a:t>
            </a:r>
            <a:endParaRPr sz="1100"/>
          </a:p>
          <a:p>
            <a:pPr indent="0" lvl="0" marL="0" marR="0" rtl="0" algn="l">
              <a:lnSpc>
                <a:spcPct val="90000"/>
              </a:lnSpc>
              <a:spcBef>
                <a:spcPts val="800"/>
              </a:spcBef>
              <a:spcAft>
                <a:spcPts val="0"/>
              </a:spcAft>
              <a:buClr>
                <a:srgbClr val="CF0042"/>
              </a:buClr>
              <a:buSzPct val="133333"/>
              <a:buFont typeface="Arial"/>
              <a:buNone/>
            </a:pPr>
            <a:r>
              <a:rPr b="0" i="0" lang="en" sz="1500">
                <a:solidFill>
                  <a:srgbClr val="000000"/>
                </a:solidFill>
                <a:latin typeface="Calibri"/>
                <a:ea typeface="Calibri"/>
                <a:cs typeface="Calibri"/>
                <a:sym typeface="Calibri"/>
              </a:rPr>
              <a:t>	</a:t>
            </a:r>
            <a:r>
              <a:rPr b="0" i="0" lang="en" sz="1500" u="none" cap="none" strike="noStrike">
                <a:solidFill>
                  <a:srgbClr val="000000"/>
                </a:solidFill>
                <a:latin typeface="Calibri"/>
                <a:ea typeface="Calibri"/>
                <a:cs typeface="Calibri"/>
                <a:sym typeface="Calibri"/>
              </a:rPr>
              <a:t>NPV @ discount rate of 4%     	 € 4,909</a:t>
            </a:r>
            <a:endParaRPr sz="1100"/>
          </a:p>
          <a:p>
            <a:pPr indent="0" lvl="0" marL="0" marR="0" rtl="0" algn="l">
              <a:lnSpc>
                <a:spcPct val="90000"/>
              </a:lnSpc>
              <a:spcBef>
                <a:spcPts val="800"/>
              </a:spcBef>
              <a:spcAft>
                <a:spcPts val="0"/>
              </a:spcAft>
              <a:buClr>
                <a:srgbClr val="CF0042"/>
              </a:buClr>
              <a:buSzPct val="133333"/>
              <a:buFont typeface="Arial"/>
              <a:buNone/>
            </a:pPr>
            <a:r>
              <a:rPr b="0" i="0" lang="en" sz="1500">
                <a:solidFill>
                  <a:srgbClr val="000000"/>
                </a:solidFill>
                <a:latin typeface="Calibri"/>
                <a:ea typeface="Calibri"/>
                <a:cs typeface="Calibri"/>
                <a:sym typeface="Calibri"/>
              </a:rPr>
              <a:t>	</a:t>
            </a:r>
            <a:r>
              <a:rPr b="0" i="0" lang="en" sz="1500" u="none" cap="none" strike="noStrike">
                <a:solidFill>
                  <a:srgbClr val="000000"/>
                </a:solidFill>
                <a:latin typeface="Calibri"/>
                <a:ea typeface="Calibri"/>
                <a:cs typeface="Calibri"/>
                <a:sym typeface="Calibri"/>
              </a:rPr>
              <a:t>NPV @ discount rate of 6.5%    	 € 1,800 </a:t>
            </a:r>
            <a:endParaRPr sz="1100"/>
          </a:p>
          <a:p>
            <a:pPr indent="0" lvl="0" marL="0" marR="0" rtl="0" algn="l">
              <a:lnSpc>
                <a:spcPct val="90000"/>
              </a:lnSpc>
              <a:spcBef>
                <a:spcPts val="800"/>
              </a:spcBef>
              <a:spcAft>
                <a:spcPts val="0"/>
              </a:spcAft>
              <a:buClr>
                <a:srgbClr val="CF0042"/>
              </a:buClr>
              <a:buSzPct val="133333"/>
              <a:buFont typeface="Arial"/>
              <a:buNone/>
            </a:pPr>
            <a:r>
              <a:rPr b="0" i="0" lang="en" sz="1500" u="none" cap="none" strike="noStrike">
                <a:solidFill>
                  <a:srgbClr val="000000"/>
                </a:solidFill>
                <a:latin typeface="Calibri"/>
                <a:ea typeface="Calibri"/>
                <a:cs typeface="Calibri"/>
                <a:sym typeface="Calibri"/>
              </a:rPr>
              <a:t>  </a:t>
            </a:r>
            <a:endParaRPr sz="1100"/>
          </a:p>
          <a:p>
            <a:pPr indent="0" lvl="0" marL="0" marR="0" rtl="0" algn="l">
              <a:lnSpc>
                <a:spcPct val="90000"/>
              </a:lnSpc>
              <a:spcBef>
                <a:spcPts val="800"/>
              </a:spcBef>
              <a:spcAft>
                <a:spcPts val="0"/>
              </a:spcAft>
              <a:buClr>
                <a:srgbClr val="CF0042"/>
              </a:buClr>
              <a:buSzPct val="133333"/>
              <a:buFont typeface="Arial"/>
              <a:buNone/>
            </a:pPr>
            <a:r>
              <a:t/>
            </a:r>
            <a:endParaRPr b="0" i="0" sz="1500" u="none" cap="none" strike="noStrike">
              <a:solidFill>
                <a:srgbClr val="000000"/>
              </a:solidFill>
              <a:latin typeface="Calibri"/>
              <a:ea typeface="Calibri"/>
              <a:cs typeface="Calibri"/>
              <a:sym typeface="Calibri"/>
            </a:endParaRPr>
          </a:p>
          <a:p>
            <a:pPr indent="0" lvl="0" marL="0" marR="0" rtl="0" algn="l">
              <a:lnSpc>
                <a:spcPct val="90000"/>
              </a:lnSpc>
              <a:spcBef>
                <a:spcPts val="800"/>
              </a:spcBef>
              <a:spcAft>
                <a:spcPts val="0"/>
              </a:spcAft>
              <a:buClr>
                <a:srgbClr val="CF0042"/>
              </a:buClr>
              <a:buSzPct val="133333"/>
              <a:buFont typeface="Arial"/>
              <a:buNone/>
            </a:pPr>
            <a:r>
              <a:t/>
            </a:r>
            <a:endParaRPr b="0" i="0" sz="1500" u="none" cap="none" strike="noStrike">
              <a:solidFill>
                <a:srgbClr val="000000"/>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72"/>
          <p:cNvSpPr txBox="1"/>
          <p:nvPr>
            <p:ph type="title"/>
          </p:nvPr>
        </p:nvSpPr>
        <p:spPr>
          <a:xfrm>
            <a:off x="1724488" y="201539"/>
            <a:ext cx="6085500" cy="4953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Clr>
                <a:srgbClr val="CF0042"/>
              </a:buClr>
              <a:buSzPts val="2100"/>
              <a:buFont typeface="Century Gothic"/>
              <a:buNone/>
            </a:pPr>
            <a:r>
              <a:rPr lang="en" sz="2100"/>
              <a:t>Solar PV in Phibsboro: Shandon Mid terrace</a:t>
            </a:r>
            <a:br>
              <a:rPr lang="en"/>
            </a:br>
            <a:r>
              <a:rPr lang="en" sz="1800"/>
              <a:t>Environmental Value</a:t>
            </a:r>
            <a:endParaRPr/>
          </a:p>
        </p:txBody>
      </p:sp>
      <p:sp>
        <p:nvSpPr>
          <p:cNvPr id="442" name="Google Shape;442;p72"/>
          <p:cNvSpPr txBox="1"/>
          <p:nvPr/>
        </p:nvSpPr>
        <p:spPr>
          <a:xfrm>
            <a:off x="93215" y="912181"/>
            <a:ext cx="3988500" cy="3535500"/>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Clr>
                <a:srgbClr val="CF0042"/>
              </a:buClr>
              <a:buSzPts val="2000"/>
              <a:buFont typeface="Arial"/>
              <a:buNone/>
            </a:pPr>
            <a:r>
              <a:t/>
            </a:r>
            <a:endParaRPr b="0" i="0" sz="1500" u="none" cap="none" strike="noStrike">
              <a:solidFill>
                <a:srgbClr val="000000"/>
              </a:solidFill>
              <a:latin typeface="Calibri"/>
              <a:ea typeface="Calibri"/>
              <a:cs typeface="Calibri"/>
              <a:sym typeface="Calibri"/>
            </a:endParaRPr>
          </a:p>
          <a:p>
            <a:pPr indent="0" lvl="0" marL="0" marR="0" rtl="0" algn="l">
              <a:lnSpc>
                <a:spcPct val="90000"/>
              </a:lnSpc>
              <a:spcBef>
                <a:spcPts val="800"/>
              </a:spcBef>
              <a:spcAft>
                <a:spcPts val="0"/>
              </a:spcAft>
              <a:buClr>
                <a:srgbClr val="CF0042"/>
              </a:buClr>
              <a:buSzPts val="2000"/>
              <a:buFont typeface="Arial"/>
              <a:buNone/>
            </a:pPr>
            <a:r>
              <a:t/>
            </a:r>
            <a:endParaRPr b="0" i="0" sz="1500" u="none" cap="none" strike="noStrike">
              <a:solidFill>
                <a:srgbClr val="000000"/>
              </a:solidFill>
              <a:latin typeface="Calibri"/>
              <a:ea typeface="Calibri"/>
              <a:cs typeface="Calibri"/>
              <a:sym typeface="Calibri"/>
            </a:endParaRPr>
          </a:p>
        </p:txBody>
      </p:sp>
      <p:sp>
        <p:nvSpPr>
          <p:cNvPr id="443" name="Google Shape;443;p72"/>
          <p:cNvSpPr txBox="1"/>
          <p:nvPr/>
        </p:nvSpPr>
        <p:spPr>
          <a:xfrm>
            <a:off x="226381" y="1198486"/>
            <a:ext cx="4401000" cy="2439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Electricity in Ireland is generated from a mix of fossil fuels (Coal, oil and gas) and renewables (solar, wind). Fossil fuels emit carbon dioxide (CO2), which is a greenhouse gas causing global warming and climate change. </a:t>
            </a:r>
            <a:endParaRPr sz="1100"/>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n" sz="1400">
                <a:solidFill>
                  <a:schemeClr val="dk1"/>
                </a:solidFill>
                <a:latin typeface="Calibri"/>
                <a:ea typeface="Calibri"/>
                <a:cs typeface="Calibri"/>
                <a:sym typeface="Calibri"/>
              </a:rPr>
              <a:t> </a:t>
            </a:r>
            <a:r>
              <a:rPr b="1" lang="en" sz="1400">
                <a:solidFill>
                  <a:schemeClr val="dk1"/>
                </a:solidFill>
                <a:latin typeface="Calibri"/>
                <a:ea typeface="Calibri"/>
                <a:cs typeface="Calibri"/>
                <a:sym typeface="Calibri"/>
              </a:rPr>
              <a:t>Solar energy generated in ﬁrst year  	</a:t>
            </a:r>
            <a:r>
              <a:rPr lang="en" sz="1400">
                <a:solidFill>
                  <a:schemeClr val="dk1"/>
                </a:solidFill>
                <a:latin typeface="Calibri"/>
                <a:ea typeface="Calibri"/>
                <a:cs typeface="Calibri"/>
                <a:sym typeface="Calibri"/>
              </a:rPr>
              <a:t>4,624 kWh </a:t>
            </a:r>
            <a:endParaRPr sz="1100"/>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b="1" lang="en" sz="1400">
                <a:solidFill>
                  <a:schemeClr val="dk1"/>
                </a:solidFill>
                <a:latin typeface="Calibri"/>
                <a:ea typeface="Calibri"/>
                <a:cs typeface="Calibri"/>
                <a:sym typeface="Calibri"/>
              </a:rPr>
              <a:t> CO2 per kWh </a:t>
            </a:r>
            <a:r>
              <a:rPr lang="en" sz="1400">
                <a:solidFill>
                  <a:schemeClr val="dk1"/>
                </a:solidFill>
                <a:latin typeface="Calibri"/>
                <a:ea typeface="Calibri"/>
                <a:cs typeface="Calibri"/>
                <a:sym typeface="Calibri"/>
              </a:rPr>
              <a:t>(EPA data for 2022)  	345 grams/kWh </a:t>
            </a:r>
            <a:endParaRPr sz="1100"/>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n" sz="1400">
                <a:solidFill>
                  <a:schemeClr val="dk1"/>
                </a:solidFill>
                <a:latin typeface="Calibri"/>
                <a:ea typeface="Calibri"/>
                <a:cs typeface="Calibri"/>
                <a:sym typeface="Calibri"/>
              </a:rPr>
              <a:t> </a:t>
            </a:r>
            <a:r>
              <a:rPr b="1" lang="en" sz="1400">
                <a:solidFill>
                  <a:schemeClr val="dk1"/>
                </a:solidFill>
                <a:latin typeface="Calibri"/>
                <a:ea typeface="Calibri"/>
                <a:cs typeface="Calibri"/>
                <a:sym typeface="Calibri"/>
              </a:rPr>
              <a:t>Total CO2 saved in year </a:t>
            </a:r>
            <a:r>
              <a:rPr lang="en" sz="1400">
                <a:solidFill>
                  <a:schemeClr val="dk1"/>
                </a:solidFill>
                <a:latin typeface="Calibri"/>
                <a:ea typeface="Calibri"/>
                <a:cs typeface="Calibri"/>
                <a:sym typeface="Calibri"/>
              </a:rPr>
              <a:t>(4,624 x 345)   1.6 tonnes CO2 </a:t>
            </a:r>
            <a:endParaRPr sz="1100"/>
          </a:p>
        </p:txBody>
      </p:sp>
      <p:pic>
        <p:nvPicPr>
          <p:cNvPr id="444" name="Google Shape;444;p72"/>
          <p:cNvPicPr preferRelativeResize="0"/>
          <p:nvPr>
            <p:ph idx="1" type="body"/>
          </p:nvPr>
        </p:nvPicPr>
        <p:blipFill rotWithShape="1">
          <a:blip r:embed="rId3">
            <a:alphaModFix/>
          </a:blip>
          <a:srcRect b="0" l="0" r="0" t="0"/>
          <a:stretch/>
        </p:blipFill>
        <p:spPr>
          <a:xfrm>
            <a:off x="5462458" y="912181"/>
            <a:ext cx="2630700" cy="2423700"/>
          </a:xfrm>
          <a:prstGeom prst="rect">
            <a:avLst/>
          </a:prstGeom>
          <a:noFill/>
          <a:ln>
            <a:noFill/>
          </a:ln>
        </p:spPr>
      </p:pic>
      <p:sp>
        <p:nvSpPr>
          <p:cNvPr id="445" name="Google Shape;445;p72"/>
          <p:cNvSpPr txBox="1"/>
          <p:nvPr/>
        </p:nvSpPr>
        <p:spPr>
          <a:xfrm>
            <a:off x="5533007" y="3335785"/>
            <a:ext cx="2373000" cy="931200"/>
          </a:xfrm>
          <a:prstGeom prst="rect">
            <a:avLst/>
          </a:prstGeom>
          <a:noFill/>
          <a:ln>
            <a:noFill/>
          </a:ln>
        </p:spPr>
        <p:txBody>
          <a:bodyPr anchorCtr="0" anchor="t" bIns="34275" lIns="68575" spcFirstLastPara="1" rIns="68575" wrap="square" tIns="34275">
            <a:spAutoFit/>
          </a:bodyPr>
          <a:lstStyle/>
          <a:p>
            <a:pPr indent="0" lvl="0" marL="0" marR="0" rtl="0" algn="just">
              <a:spcBef>
                <a:spcPts val="0"/>
              </a:spcBef>
              <a:spcAft>
                <a:spcPts val="0"/>
              </a:spcAft>
              <a:buNone/>
            </a:pPr>
            <a:r>
              <a:rPr lang="en" sz="1400">
                <a:solidFill>
                  <a:schemeClr val="dk1"/>
                </a:solidFill>
                <a:latin typeface="Calibri"/>
                <a:ea typeface="Calibri"/>
                <a:cs typeface="Calibri"/>
                <a:sym typeface="Calibri"/>
              </a:rPr>
              <a:t>Monthly solar energy</a:t>
            </a:r>
            <a:endParaRPr sz="2400">
              <a:solidFill>
                <a:schemeClr val="dk1"/>
              </a:solidFill>
              <a:latin typeface="Calibri"/>
              <a:ea typeface="Calibri"/>
              <a:cs typeface="Calibri"/>
              <a:sym typeface="Calibri"/>
            </a:endParaRPr>
          </a:p>
          <a:p>
            <a:pPr indent="0" lvl="0" marL="0" marR="0" rtl="0" algn="just">
              <a:spcBef>
                <a:spcPts val="0"/>
              </a:spcBef>
              <a:spcAft>
                <a:spcPts val="0"/>
              </a:spcAft>
              <a:buNone/>
            </a:pPr>
            <a:r>
              <a:rPr lang="en" sz="1400">
                <a:solidFill>
                  <a:schemeClr val="dk1"/>
                </a:solidFill>
                <a:latin typeface="Calibri"/>
                <a:ea typeface="Calibri"/>
                <a:cs typeface="Calibri"/>
                <a:sym typeface="Calibri"/>
              </a:rPr>
              <a:t>Jan – Nov 2023</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 sz="1400">
                <a:solidFill>
                  <a:schemeClr val="dk1"/>
                </a:solidFill>
                <a:latin typeface="Calibri"/>
                <a:ea typeface="Calibri"/>
                <a:cs typeface="Calibri"/>
                <a:sym typeface="Calibri"/>
              </a:rPr>
              <a:t>(Note effect of sunny May and cloudy July)</a:t>
            </a:r>
            <a:endParaRPr sz="14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73"/>
          <p:cNvSpPr txBox="1"/>
          <p:nvPr>
            <p:ph type="title"/>
          </p:nvPr>
        </p:nvSpPr>
        <p:spPr>
          <a:xfrm>
            <a:off x="1724488" y="201539"/>
            <a:ext cx="6085500" cy="4953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Clr>
                <a:srgbClr val="CF0042"/>
              </a:buClr>
              <a:buSzPts val="1800"/>
              <a:buFont typeface="Century Gothic"/>
              <a:buNone/>
            </a:pPr>
            <a:r>
              <a:rPr lang="en" sz="1800"/>
              <a:t>Solar PV in Phibsboro: Norfolk Road mid terrace</a:t>
            </a:r>
            <a:br>
              <a:rPr lang="en"/>
            </a:br>
            <a:r>
              <a:rPr lang="en" sz="1500"/>
              <a:t>Takeaways</a:t>
            </a:r>
            <a:endParaRPr/>
          </a:p>
        </p:txBody>
      </p:sp>
      <p:sp>
        <p:nvSpPr>
          <p:cNvPr id="452" name="Google Shape;452;p73"/>
          <p:cNvSpPr txBox="1"/>
          <p:nvPr/>
        </p:nvSpPr>
        <p:spPr>
          <a:xfrm>
            <a:off x="106532" y="972105"/>
            <a:ext cx="8635800" cy="3369300"/>
          </a:xfrm>
          <a:prstGeom prst="rect">
            <a:avLst/>
          </a:prstGeom>
          <a:noFill/>
          <a:ln>
            <a:noFill/>
          </a:ln>
        </p:spPr>
        <p:txBody>
          <a:bodyPr anchorCtr="0" anchor="t" bIns="34275" lIns="68575" spcFirstLastPara="1" rIns="68575" wrap="square" tIns="34275">
            <a:normAutofit fontScale="25000" lnSpcReduction="20000"/>
          </a:bodyPr>
          <a:lstStyle/>
          <a:p>
            <a:pPr indent="-179387" lvl="0" marL="177800" marR="0" rtl="0" algn="l">
              <a:lnSpc>
                <a:spcPct val="90000"/>
              </a:lnSpc>
              <a:spcBef>
                <a:spcPts val="0"/>
              </a:spcBef>
              <a:spcAft>
                <a:spcPts val="0"/>
              </a:spcAft>
              <a:buClr>
                <a:srgbClr val="CF0042"/>
              </a:buClr>
              <a:buSzPct val="135185"/>
              <a:buFont typeface="Arial"/>
              <a:buChar char="•"/>
            </a:pPr>
            <a:r>
              <a:rPr b="0" i="0" lang="en" sz="5400" u="none" cap="none" strike="noStrike">
                <a:solidFill>
                  <a:srgbClr val="000000"/>
                </a:solidFill>
                <a:latin typeface="Calibri"/>
                <a:ea typeface="Calibri"/>
                <a:cs typeface="Calibri"/>
                <a:sym typeface="Calibri"/>
              </a:rPr>
              <a:t>It is worth getting solar even if you have not carried out other retrofitting measures</a:t>
            </a:r>
            <a:endParaRPr sz="1100"/>
          </a:p>
          <a:p>
            <a:pPr indent="-63500" lvl="0" marL="177800" marR="0" rtl="0" algn="l">
              <a:lnSpc>
                <a:spcPct val="90000"/>
              </a:lnSpc>
              <a:spcBef>
                <a:spcPts val="800"/>
              </a:spcBef>
              <a:spcAft>
                <a:spcPts val="0"/>
              </a:spcAft>
              <a:buClr>
                <a:srgbClr val="CF0042"/>
              </a:buClr>
              <a:buSzPct val="135185"/>
              <a:buFont typeface="Arial"/>
              <a:buNone/>
            </a:pPr>
            <a:r>
              <a:t/>
            </a:r>
            <a:endParaRPr b="0" i="0" sz="5400" u="none" cap="none" strike="noStrike">
              <a:solidFill>
                <a:srgbClr val="000000"/>
              </a:solidFill>
              <a:latin typeface="Calibri"/>
              <a:ea typeface="Calibri"/>
              <a:cs typeface="Calibri"/>
              <a:sym typeface="Calibri"/>
            </a:endParaRPr>
          </a:p>
          <a:p>
            <a:pPr indent="-179387" lvl="0" marL="177800" marR="0" rtl="0" algn="l">
              <a:lnSpc>
                <a:spcPct val="90000"/>
              </a:lnSpc>
              <a:spcBef>
                <a:spcPts val="800"/>
              </a:spcBef>
              <a:spcAft>
                <a:spcPts val="0"/>
              </a:spcAft>
              <a:buClr>
                <a:srgbClr val="CF0042"/>
              </a:buClr>
              <a:buSzPct val="135185"/>
              <a:buFont typeface="Arial"/>
              <a:buChar char="•"/>
            </a:pPr>
            <a:r>
              <a:rPr b="0" i="0" lang="en" sz="5400" u="none" cap="none" strike="noStrike">
                <a:solidFill>
                  <a:srgbClr val="000000"/>
                </a:solidFill>
                <a:latin typeface="Calibri"/>
                <a:ea typeface="Calibri"/>
                <a:cs typeface="Calibri"/>
                <a:sym typeface="Calibri"/>
              </a:rPr>
              <a:t>It is worth getting solar even of you can only fit 5 panels</a:t>
            </a:r>
            <a:endParaRPr sz="1100"/>
          </a:p>
          <a:p>
            <a:pPr indent="-63500" lvl="0" marL="177800" marR="0" rtl="0" algn="l">
              <a:lnSpc>
                <a:spcPct val="90000"/>
              </a:lnSpc>
              <a:spcBef>
                <a:spcPts val="800"/>
              </a:spcBef>
              <a:spcAft>
                <a:spcPts val="0"/>
              </a:spcAft>
              <a:buClr>
                <a:srgbClr val="CF0042"/>
              </a:buClr>
              <a:buSzPct val="135185"/>
              <a:buFont typeface="Arial"/>
              <a:buNone/>
            </a:pPr>
            <a:r>
              <a:t/>
            </a:r>
            <a:endParaRPr b="0" i="0" sz="5400" u="none" cap="none" strike="noStrike">
              <a:solidFill>
                <a:srgbClr val="000000"/>
              </a:solidFill>
              <a:latin typeface="Calibri"/>
              <a:ea typeface="Calibri"/>
              <a:cs typeface="Calibri"/>
              <a:sym typeface="Calibri"/>
            </a:endParaRPr>
          </a:p>
          <a:p>
            <a:pPr indent="-179387" lvl="0" marL="177800" marR="0" rtl="0" algn="l">
              <a:lnSpc>
                <a:spcPct val="90000"/>
              </a:lnSpc>
              <a:spcBef>
                <a:spcPts val="800"/>
              </a:spcBef>
              <a:spcAft>
                <a:spcPts val="0"/>
              </a:spcAft>
              <a:buClr>
                <a:srgbClr val="CF0042"/>
              </a:buClr>
              <a:buSzPct val="135185"/>
              <a:buFont typeface="Arial"/>
              <a:buChar char="•"/>
            </a:pPr>
            <a:r>
              <a:rPr b="0" i="0" lang="en" sz="5400" u="none" cap="none" strike="noStrike">
                <a:solidFill>
                  <a:srgbClr val="000000"/>
                </a:solidFill>
                <a:latin typeface="Calibri"/>
                <a:ea typeface="Calibri"/>
                <a:cs typeface="Calibri"/>
                <a:sym typeface="Calibri"/>
              </a:rPr>
              <a:t>The grant and installation process are not complicated</a:t>
            </a:r>
            <a:endParaRPr sz="1100"/>
          </a:p>
          <a:p>
            <a:pPr indent="-63500" lvl="0" marL="177800" marR="0" rtl="0" algn="l">
              <a:lnSpc>
                <a:spcPct val="90000"/>
              </a:lnSpc>
              <a:spcBef>
                <a:spcPts val="800"/>
              </a:spcBef>
              <a:spcAft>
                <a:spcPts val="0"/>
              </a:spcAft>
              <a:buClr>
                <a:srgbClr val="CF0042"/>
              </a:buClr>
              <a:buSzPct val="135185"/>
              <a:buFont typeface="Arial"/>
              <a:buNone/>
            </a:pPr>
            <a:r>
              <a:t/>
            </a:r>
            <a:endParaRPr b="0" i="0" sz="5400" u="none" cap="none" strike="noStrike">
              <a:solidFill>
                <a:srgbClr val="000000"/>
              </a:solidFill>
              <a:latin typeface="Calibri"/>
              <a:ea typeface="Calibri"/>
              <a:cs typeface="Calibri"/>
              <a:sym typeface="Calibri"/>
            </a:endParaRPr>
          </a:p>
          <a:p>
            <a:pPr indent="-179387" lvl="0" marL="177800" marR="0" rtl="0" algn="l">
              <a:lnSpc>
                <a:spcPct val="90000"/>
              </a:lnSpc>
              <a:spcBef>
                <a:spcPts val="800"/>
              </a:spcBef>
              <a:spcAft>
                <a:spcPts val="0"/>
              </a:spcAft>
              <a:buClr>
                <a:srgbClr val="CF0042"/>
              </a:buClr>
              <a:buSzPct val="135185"/>
              <a:buFont typeface="Arial"/>
              <a:buChar char="•"/>
            </a:pPr>
            <a:r>
              <a:rPr b="0" i="0" lang="en" sz="5400">
                <a:solidFill>
                  <a:srgbClr val="000000"/>
                </a:solidFill>
                <a:latin typeface="Calibri"/>
                <a:ea typeface="Calibri"/>
                <a:cs typeface="Calibri"/>
                <a:sym typeface="Calibri"/>
              </a:rPr>
              <a:t>Don’t underestimate the satisfaction you get from powering your washing machine and other appliances from the sun!</a:t>
            </a:r>
            <a:endParaRPr sz="1100"/>
          </a:p>
          <a:p>
            <a:pPr indent="-63500" lvl="0" marL="177800" marR="0" rtl="0" algn="l">
              <a:lnSpc>
                <a:spcPct val="90000"/>
              </a:lnSpc>
              <a:spcBef>
                <a:spcPts val="800"/>
              </a:spcBef>
              <a:spcAft>
                <a:spcPts val="0"/>
              </a:spcAft>
              <a:buClr>
                <a:srgbClr val="CF0042"/>
              </a:buClr>
              <a:buSzPct val="135185"/>
              <a:buFont typeface="Arial"/>
              <a:buNone/>
            </a:pPr>
            <a:r>
              <a:t/>
            </a:r>
            <a:endParaRPr b="0" i="0" sz="5400">
              <a:solidFill>
                <a:srgbClr val="000000"/>
              </a:solidFill>
              <a:latin typeface="Calibri"/>
              <a:ea typeface="Calibri"/>
              <a:cs typeface="Calibri"/>
              <a:sym typeface="Calibri"/>
            </a:endParaRPr>
          </a:p>
          <a:p>
            <a:pPr indent="-179387" lvl="0" marL="177800" marR="0" rtl="0" algn="l">
              <a:lnSpc>
                <a:spcPct val="90000"/>
              </a:lnSpc>
              <a:spcBef>
                <a:spcPts val="800"/>
              </a:spcBef>
              <a:spcAft>
                <a:spcPts val="0"/>
              </a:spcAft>
              <a:buClr>
                <a:srgbClr val="CF0042"/>
              </a:buClr>
              <a:buSzPct val="135185"/>
              <a:buFont typeface="Arial"/>
              <a:buChar char="•"/>
            </a:pPr>
            <a:r>
              <a:rPr b="0" i="0" lang="en" sz="5400">
                <a:solidFill>
                  <a:srgbClr val="000000"/>
                </a:solidFill>
                <a:latin typeface="Calibri"/>
                <a:ea typeface="Calibri"/>
                <a:cs typeface="Calibri"/>
                <a:sym typeface="Calibri"/>
              </a:rPr>
              <a:t>Even in Winter you get power from the panels</a:t>
            </a:r>
            <a:endParaRPr sz="1100"/>
          </a:p>
          <a:p>
            <a:pPr indent="-63500" lvl="0" marL="177800" marR="0" rtl="0" algn="l">
              <a:lnSpc>
                <a:spcPct val="90000"/>
              </a:lnSpc>
              <a:spcBef>
                <a:spcPts val="800"/>
              </a:spcBef>
              <a:spcAft>
                <a:spcPts val="0"/>
              </a:spcAft>
              <a:buClr>
                <a:srgbClr val="CF0042"/>
              </a:buClr>
              <a:buSzPct val="135185"/>
              <a:buFont typeface="Arial"/>
              <a:buNone/>
            </a:pPr>
            <a:r>
              <a:t/>
            </a:r>
            <a:endParaRPr b="0" i="0" sz="5400">
              <a:solidFill>
                <a:srgbClr val="000000"/>
              </a:solidFill>
              <a:latin typeface="Calibri"/>
              <a:ea typeface="Calibri"/>
              <a:cs typeface="Calibri"/>
              <a:sym typeface="Calibri"/>
            </a:endParaRPr>
          </a:p>
          <a:p>
            <a:pPr indent="-179387" lvl="0" marL="177800" marR="0" rtl="0" algn="l">
              <a:lnSpc>
                <a:spcPct val="90000"/>
              </a:lnSpc>
              <a:spcBef>
                <a:spcPts val="800"/>
              </a:spcBef>
              <a:spcAft>
                <a:spcPts val="0"/>
              </a:spcAft>
              <a:buClr>
                <a:srgbClr val="CF0042"/>
              </a:buClr>
              <a:buSzPct val="135185"/>
              <a:buFont typeface="Arial"/>
              <a:buChar char="•"/>
            </a:pPr>
            <a:r>
              <a:rPr b="0" i="0" lang="en" sz="5400">
                <a:solidFill>
                  <a:srgbClr val="000000"/>
                </a:solidFill>
                <a:latin typeface="Calibri"/>
                <a:ea typeface="Calibri"/>
                <a:cs typeface="Calibri"/>
                <a:sym typeface="Calibri"/>
              </a:rPr>
              <a:t>Even when you are away, they are working for you and sending power to the grid</a:t>
            </a:r>
            <a:endParaRPr sz="1100"/>
          </a:p>
          <a:p>
            <a:pPr indent="-63500" lvl="0" marL="177800" marR="0" rtl="0" algn="l">
              <a:lnSpc>
                <a:spcPct val="90000"/>
              </a:lnSpc>
              <a:spcBef>
                <a:spcPts val="800"/>
              </a:spcBef>
              <a:spcAft>
                <a:spcPts val="0"/>
              </a:spcAft>
              <a:buClr>
                <a:srgbClr val="CF0042"/>
              </a:buClr>
              <a:buSzPct val="135185"/>
              <a:buFont typeface="Arial"/>
              <a:buNone/>
            </a:pPr>
            <a:r>
              <a:t/>
            </a:r>
            <a:endParaRPr b="0" i="0" sz="5400">
              <a:solidFill>
                <a:srgbClr val="000000"/>
              </a:solidFill>
              <a:latin typeface="Calibri"/>
              <a:ea typeface="Calibri"/>
              <a:cs typeface="Calibri"/>
              <a:sym typeface="Calibri"/>
            </a:endParaRPr>
          </a:p>
          <a:p>
            <a:pPr indent="-179387" lvl="0" marL="177800" marR="0" rtl="0" algn="l">
              <a:lnSpc>
                <a:spcPct val="90000"/>
              </a:lnSpc>
              <a:spcBef>
                <a:spcPts val="800"/>
              </a:spcBef>
              <a:spcAft>
                <a:spcPts val="0"/>
              </a:spcAft>
              <a:buClr>
                <a:srgbClr val="CF0042"/>
              </a:buClr>
              <a:buSzPct val="135185"/>
              <a:buFont typeface="Arial"/>
              <a:buChar char="•"/>
            </a:pPr>
            <a:r>
              <a:rPr b="0" i="0" lang="en" sz="5400">
                <a:solidFill>
                  <a:srgbClr val="000000"/>
                </a:solidFill>
                <a:latin typeface="Calibri"/>
                <a:ea typeface="Calibri"/>
                <a:cs typeface="Calibri"/>
                <a:sym typeface="Calibri"/>
              </a:rPr>
              <a:t>Would I do anything differently? Given our circumstances probably not. </a:t>
            </a:r>
            <a:endParaRPr sz="1100"/>
          </a:p>
          <a:p>
            <a:pPr indent="-101600" lvl="0" marL="177800" marR="0" rtl="0" algn="l">
              <a:lnSpc>
                <a:spcPct val="90000"/>
              </a:lnSpc>
              <a:spcBef>
                <a:spcPts val="800"/>
              </a:spcBef>
              <a:spcAft>
                <a:spcPts val="0"/>
              </a:spcAft>
              <a:buClr>
                <a:srgbClr val="CF0042"/>
              </a:buClr>
              <a:buSzPct val="135135"/>
              <a:buFont typeface="Arial"/>
              <a:buNone/>
            </a:pPr>
            <a:r>
              <a:t/>
            </a:r>
            <a:endParaRPr b="0" i="0" sz="3700">
              <a:solidFill>
                <a:srgbClr val="000000"/>
              </a:solidFill>
              <a:latin typeface="Calibri"/>
              <a:ea typeface="Calibri"/>
              <a:cs typeface="Calibri"/>
              <a:sym typeface="Calibri"/>
            </a:endParaRPr>
          </a:p>
          <a:p>
            <a:pPr indent="0" lvl="0" marL="0" marR="0" rtl="0" algn="l">
              <a:lnSpc>
                <a:spcPct val="90000"/>
              </a:lnSpc>
              <a:spcBef>
                <a:spcPts val="800"/>
              </a:spcBef>
              <a:spcAft>
                <a:spcPts val="0"/>
              </a:spcAft>
              <a:buClr>
                <a:srgbClr val="CF0042"/>
              </a:buClr>
              <a:buSzPct val="131818"/>
              <a:buFont typeface="Arial"/>
              <a:buNone/>
            </a:pPr>
            <a:r>
              <a:t/>
            </a:r>
            <a:endParaRPr b="0" i="0" sz="2200">
              <a:solidFill>
                <a:srgbClr val="000000"/>
              </a:solidFill>
              <a:latin typeface="Calibri"/>
              <a:ea typeface="Calibri"/>
              <a:cs typeface="Calibri"/>
              <a:sym typeface="Calibri"/>
            </a:endParaRPr>
          </a:p>
          <a:p>
            <a:pPr indent="-127000" lvl="0" marL="177800" marR="0" rtl="0" algn="l">
              <a:lnSpc>
                <a:spcPct val="90000"/>
              </a:lnSpc>
              <a:spcBef>
                <a:spcPts val="800"/>
              </a:spcBef>
              <a:spcAft>
                <a:spcPts val="0"/>
              </a:spcAft>
              <a:buClr>
                <a:srgbClr val="CF0042"/>
              </a:buClr>
              <a:buSzPct val="131818"/>
              <a:buFont typeface="Arial"/>
              <a:buNone/>
            </a:pPr>
            <a:r>
              <a:t/>
            </a:r>
            <a:endParaRPr b="0" i="0" sz="2200">
              <a:solidFill>
                <a:srgbClr val="000000"/>
              </a:solidFill>
              <a:latin typeface="Calibri"/>
              <a:ea typeface="Calibri"/>
              <a:cs typeface="Calibri"/>
              <a:sym typeface="Calibri"/>
            </a:endParaRPr>
          </a:p>
          <a:p>
            <a:pPr indent="-139700" lvl="0" marL="177800" marR="0" rtl="0" algn="l">
              <a:lnSpc>
                <a:spcPct val="90000"/>
              </a:lnSpc>
              <a:spcBef>
                <a:spcPts val="800"/>
              </a:spcBef>
              <a:spcAft>
                <a:spcPts val="0"/>
              </a:spcAft>
              <a:buClr>
                <a:srgbClr val="CF0042"/>
              </a:buClr>
              <a:buSzPct val="133333"/>
              <a:buFont typeface="Arial"/>
              <a:buNone/>
            </a:pPr>
            <a:r>
              <a:t/>
            </a:r>
            <a:endParaRPr b="0" i="0" sz="1500">
              <a:solidFill>
                <a:srgbClr val="000000"/>
              </a:solidFill>
              <a:latin typeface="Calibri"/>
              <a:ea typeface="Calibri"/>
              <a:cs typeface="Calibri"/>
              <a:sym typeface="Calibri"/>
            </a:endParaRPr>
          </a:p>
          <a:p>
            <a:pPr indent="-139700" lvl="0" marL="177800" marR="0" rtl="0" algn="l">
              <a:lnSpc>
                <a:spcPct val="90000"/>
              </a:lnSpc>
              <a:spcBef>
                <a:spcPts val="800"/>
              </a:spcBef>
              <a:spcAft>
                <a:spcPts val="0"/>
              </a:spcAft>
              <a:buClr>
                <a:srgbClr val="CF0042"/>
              </a:buClr>
              <a:buSzPct val="133333"/>
              <a:buFont typeface="Arial"/>
              <a:buNone/>
            </a:pPr>
            <a:r>
              <a:t/>
            </a:r>
            <a:endParaRPr b="0" i="0" sz="1500">
              <a:solidFill>
                <a:srgbClr val="000000"/>
              </a:solidFill>
              <a:latin typeface="Calibri"/>
              <a:ea typeface="Calibri"/>
              <a:cs typeface="Calibri"/>
              <a:sym typeface="Calibri"/>
            </a:endParaRPr>
          </a:p>
          <a:p>
            <a:pPr indent="-139700" lvl="0" marL="177800" marR="0" rtl="0" algn="l">
              <a:lnSpc>
                <a:spcPct val="90000"/>
              </a:lnSpc>
              <a:spcBef>
                <a:spcPts val="800"/>
              </a:spcBef>
              <a:spcAft>
                <a:spcPts val="0"/>
              </a:spcAft>
              <a:buClr>
                <a:srgbClr val="CF0042"/>
              </a:buClr>
              <a:buSzPct val="133333"/>
              <a:buFont typeface="Arial"/>
              <a:buNone/>
            </a:pPr>
            <a:r>
              <a:t/>
            </a:r>
            <a:endParaRPr b="1" i="0" sz="1500">
              <a:solidFill>
                <a:srgbClr val="000000"/>
              </a:solidFill>
              <a:latin typeface="Calibri"/>
              <a:ea typeface="Calibri"/>
              <a:cs typeface="Calibri"/>
              <a:sym typeface="Calibri"/>
            </a:endParaRPr>
          </a:p>
          <a:p>
            <a:pPr indent="0" lvl="1" marL="342900" marR="0" rtl="0" algn="l">
              <a:lnSpc>
                <a:spcPct val="90000"/>
              </a:lnSpc>
              <a:spcBef>
                <a:spcPts val="400"/>
              </a:spcBef>
              <a:spcAft>
                <a:spcPts val="0"/>
              </a:spcAft>
              <a:buClr>
                <a:srgbClr val="CF0042"/>
              </a:buClr>
              <a:buSzPct val="133333"/>
              <a:buFont typeface="Arial"/>
              <a:buNone/>
            </a:pPr>
            <a:r>
              <a:rPr b="1" i="0" lang="en" sz="900" u="none" cap="none" strike="noStrike">
                <a:solidFill>
                  <a:srgbClr val="000000"/>
                </a:solidFill>
                <a:latin typeface="Calibri"/>
                <a:ea typeface="Calibri"/>
                <a:cs typeface="Calibri"/>
                <a:sym typeface="Calibri"/>
              </a:rPr>
              <a:t>	</a:t>
            </a:r>
            <a:endParaRPr b="1" i="0" sz="900" u="none" cap="none" strike="noStrike">
              <a:solidFill>
                <a:srgbClr val="00000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pic>
        <p:nvPicPr>
          <p:cNvPr id="457" name="Google Shape;457;p74"/>
          <p:cNvPicPr preferRelativeResize="0"/>
          <p:nvPr/>
        </p:nvPicPr>
        <p:blipFill rotWithShape="1">
          <a:blip r:embed="rId3">
            <a:alphaModFix/>
          </a:blip>
          <a:srcRect b="0" l="20189" r="20183" t="0"/>
          <a:stretch/>
        </p:blipFill>
        <p:spPr>
          <a:xfrm>
            <a:off x="-9150" y="0"/>
            <a:ext cx="4594498" cy="5143501"/>
          </a:xfrm>
          <a:prstGeom prst="rect">
            <a:avLst/>
          </a:prstGeom>
          <a:noFill/>
          <a:ln>
            <a:noFill/>
          </a:ln>
        </p:spPr>
      </p:pic>
      <p:sp>
        <p:nvSpPr>
          <p:cNvPr id="458" name="Google Shape;458;p74"/>
          <p:cNvSpPr txBox="1"/>
          <p:nvPr>
            <p:ph type="title"/>
          </p:nvPr>
        </p:nvSpPr>
        <p:spPr>
          <a:xfrm>
            <a:off x="265500" y="1830600"/>
            <a:ext cx="4045200" cy="1482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rPr>
              <a:t>Kilowatts in Cabra</a:t>
            </a:r>
            <a:endParaRPr b="1">
              <a:solidFill>
                <a:schemeClr val="lt1"/>
              </a:solidFill>
            </a:endParaRPr>
          </a:p>
        </p:txBody>
      </p:sp>
      <p:sp>
        <p:nvSpPr>
          <p:cNvPr id="459" name="Google Shape;459;p74"/>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t>Eoin Condron</a:t>
            </a:r>
            <a:r>
              <a:rPr lang="en" sz="2400"/>
              <a:t> and Michelle Nolan </a:t>
            </a:r>
            <a:endParaRPr sz="2400"/>
          </a:p>
          <a:p>
            <a:pPr indent="0" lvl="0" marL="0" rtl="0" algn="ctr">
              <a:spcBef>
                <a:spcPts val="1600"/>
              </a:spcBef>
              <a:spcAft>
                <a:spcPts val="1600"/>
              </a:spcAft>
              <a:buNone/>
            </a:pPr>
            <a:r>
              <a:t/>
            </a:r>
            <a:endParaRPr sz="2400"/>
          </a:p>
        </p:txBody>
      </p:sp>
      <p:pic>
        <p:nvPicPr>
          <p:cNvPr id="460" name="Google Shape;460;p74"/>
          <p:cNvPicPr preferRelativeResize="0"/>
          <p:nvPr/>
        </p:nvPicPr>
        <p:blipFill rotWithShape="1">
          <a:blip r:embed="rId4">
            <a:alphaModFix/>
          </a:blip>
          <a:srcRect b="52158" l="31304" r="30861" t="19023"/>
          <a:stretch/>
        </p:blipFill>
        <p:spPr>
          <a:xfrm>
            <a:off x="5533425" y="2715300"/>
            <a:ext cx="2747274" cy="209262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4" name="Shape 464"/>
        <p:cNvGrpSpPr/>
        <p:nvPr/>
      </p:nvGrpSpPr>
      <p:grpSpPr>
        <a:xfrm>
          <a:off x="0" y="0"/>
          <a:ext cx="0" cy="0"/>
          <a:chOff x="0" y="0"/>
          <a:chExt cx="0" cy="0"/>
        </a:xfrm>
      </p:grpSpPr>
      <p:sp>
        <p:nvSpPr>
          <p:cNvPr id="465" name="Google Shape;465;p75"/>
          <p:cNvSpPr txBox="1"/>
          <p:nvPr>
            <p:ph type="ctrTitle"/>
          </p:nvPr>
        </p:nvSpPr>
        <p:spPr>
          <a:xfrm>
            <a:off x="90725" y="91450"/>
            <a:ext cx="4138500" cy="6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u="sng">
                <a:solidFill>
                  <a:srgbClr val="38761D"/>
                </a:solidFill>
                <a:highlight>
                  <a:schemeClr val="lt1"/>
                </a:highlight>
              </a:rPr>
              <a:t>Photo of panels on roof</a:t>
            </a:r>
            <a:endParaRPr sz="2500" u="sng">
              <a:solidFill>
                <a:srgbClr val="38761D"/>
              </a:solidFill>
              <a:highlight>
                <a:schemeClr val="lt1"/>
              </a:highlight>
            </a:endParaRPr>
          </a:p>
        </p:txBody>
      </p:sp>
      <p:sp>
        <p:nvSpPr>
          <p:cNvPr id="466" name="Google Shape;466;p75"/>
          <p:cNvSpPr txBox="1"/>
          <p:nvPr>
            <p:ph idx="1" type="subTitle"/>
          </p:nvPr>
        </p:nvSpPr>
        <p:spPr>
          <a:xfrm>
            <a:off x="90725" y="1717750"/>
            <a:ext cx="4863300" cy="43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6AA84F"/>
                </a:solidFill>
                <a:highlight>
                  <a:schemeClr val="lt1"/>
                </a:highlight>
              </a:rPr>
              <a:t>Solar panels covering the full roof.</a:t>
            </a:r>
            <a:endParaRPr>
              <a:solidFill>
                <a:srgbClr val="6AA84F"/>
              </a:solidFill>
              <a:highlight>
                <a:schemeClr val="lt1"/>
              </a:highlight>
            </a:endParaRPr>
          </a:p>
          <a:p>
            <a:pPr indent="0" lvl="0" marL="0" rtl="0" algn="l">
              <a:spcBef>
                <a:spcPts val="0"/>
              </a:spcBef>
              <a:spcAft>
                <a:spcPts val="0"/>
              </a:spcAft>
              <a:buNone/>
            </a:pPr>
            <a:r>
              <a:t/>
            </a:r>
            <a:endParaRPr>
              <a:solidFill>
                <a:srgbClr val="6AA84F"/>
              </a:solidFill>
              <a:highlight>
                <a:schemeClr val="lt1"/>
              </a:highlight>
            </a:endParaRPr>
          </a:p>
          <a:p>
            <a:pPr indent="0" lvl="0" marL="0" rtl="0" algn="l">
              <a:spcBef>
                <a:spcPts val="0"/>
              </a:spcBef>
              <a:spcAft>
                <a:spcPts val="0"/>
              </a:spcAft>
              <a:buNone/>
            </a:pPr>
            <a:r>
              <a:rPr lang="en">
                <a:solidFill>
                  <a:srgbClr val="6AA84F"/>
                </a:solidFill>
                <a:highlight>
                  <a:schemeClr val="lt1"/>
                </a:highlight>
              </a:rPr>
              <a:t>The house is facing East to West, so it gets the sun most of the day.</a:t>
            </a:r>
            <a:endParaRPr>
              <a:solidFill>
                <a:srgbClr val="6AA84F"/>
              </a:solidFill>
              <a:highlight>
                <a:schemeClr val="lt1"/>
              </a:highlight>
            </a:endParaRPr>
          </a:p>
          <a:p>
            <a:pPr indent="0" lvl="0" marL="0" rtl="0" algn="l">
              <a:spcBef>
                <a:spcPts val="0"/>
              </a:spcBef>
              <a:spcAft>
                <a:spcPts val="0"/>
              </a:spcAft>
              <a:buNone/>
            </a:pPr>
            <a:r>
              <a:t/>
            </a:r>
            <a:endParaRPr/>
          </a:p>
        </p:txBody>
      </p:sp>
      <p:pic>
        <p:nvPicPr>
          <p:cNvPr id="467" name="Google Shape;467;p75"/>
          <p:cNvPicPr preferRelativeResize="0"/>
          <p:nvPr/>
        </p:nvPicPr>
        <p:blipFill>
          <a:blip r:embed="rId3">
            <a:alphaModFix/>
          </a:blip>
          <a:stretch>
            <a:fillRect/>
          </a:stretch>
        </p:blipFill>
        <p:spPr>
          <a:xfrm>
            <a:off x="5073713" y="154000"/>
            <a:ext cx="3857625"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76"/>
          <p:cNvSpPr txBox="1"/>
          <p:nvPr>
            <p:ph type="title"/>
          </p:nvPr>
        </p:nvSpPr>
        <p:spPr>
          <a:xfrm>
            <a:off x="311700" y="445025"/>
            <a:ext cx="4389900" cy="707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38761D"/>
                </a:solidFill>
              </a:rPr>
              <a:t>Membrane</a:t>
            </a:r>
            <a:endParaRPr>
              <a:solidFill>
                <a:srgbClr val="38761D"/>
              </a:solidFill>
            </a:endParaRPr>
          </a:p>
        </p:txBody>
      </p:sp>
      <p:sp>
        <p:nvSpPr>
          <p:cNvPr id="473" name="Google Shape;473;p76"/>
          <p:cNvSpPr txBox="1"/>
          <p:nvPr>
            <p:ph idx="1" type="body"/>
          </p:nvPr>
        </p:nvSpPr>
        <p:spPr>
          <a:xfrm>
            <a:off x="311700" y="1234450"/>
            <a:ext cx="4260300" cy="363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rgbClr val="6AA84F"/>
                </a:solidFill>
              </a:rPr>
              <a:t>Most houses in Cabra have the roof tiles straight onto the rafters, so before the works commenced, a membrane had to be installed.  </a:t>
            </a:r>
            <a:endParaRPr sz="2100">
              <a:solidFill>
                <a:srgbClr val="6AA84F"/>
              </a:solidFill>
            </a:endParaRPr>
          </a:p>
          <a:p>
            <a:pPr indent="0" lvl="0" marL="0" rtl="0" algn="l">
              <a:spcBef>
                <a:spcPts val="1200"/>
              </a:spcBef>
              <a:spcAft>
                <a:spcPts val="1200"/>
              </a:spcAft>
              <a:buNone/>
            </a:pPr>
            <a:r>
              <a:rPr lang="en" sz="2100">
                <a:solidFill>
                  <a:srgbClr val="6AA84F"/>
                </a:solidFill>
              </a:rPr>
              <a:t>It was an added expense of €1,500 but had to be done so that the solar panels would not dislodge when fitted.</a:t>
            </a:r>
            <a:endParaRPr sz="2100">
              <a:solidFill>
                <a:srgbClr val="6AA84F"/>
              </a:solidFill>
            </a:endParaRPr>
          </a:p>
        </p:txBody>
      </p:sp>
      <p:pic>
        <p:nvPicPr>
          <p:cNvPr id="474" name="Google Shape;474;p76"/>
          <p:cNvPicPr preferRelativeResize="0"/>
          <p:nvPr/>
        </p:nvPicPr>
        <p:blipFill rotWithShape="1">
          <a:blip r:embed="rId3">
            <a:alphaModFix/>
          </a:blip>
          <a:srcRect b="23111" l="0" r="0" t="12058"/>
          <a:stretch/>
        </p:blipFill>
        <p:spPr>
          <a:xfrm>
            <a:off x="4853950" y="114300"/>
            <a:ext cx="4139349" cy="381762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77"/>
          <p:cNvSpPr txBox="1"/>
          <p:nvPr>
            <p:ph type="title"/>
          </p:nvPr>
        </p:nvSpPr>
        <p:spPr>
          <a:xfrm>
            <a:off x="311700" y="445025"/>
            <a:ext cx="3338400" cy="591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8761D"/>
                </a:solidFill>
              </a:rPr>
              <a:t>The inverter</a:t>
            </a:r>
            <a:endParaRPr>
              <a:solidFill>
                <a:srgbClr val="38761D"/>
              </a:solidFill>
            </a:endParaRPr>
          </a:p>
        </p:txBody>
      </p:sp>
      <p:sp>
        <p:nvSpPr>
          <p:cNvPr id="480" name="Google Shape;480;p77"/>
          <p:cNvSpPr txBox="1"/>
          <p:nvPr>
            <p:ph idx="1" type="body"/>
          </p:nvPr>
        </p:nvSpPr>
        <p:spPr>
          <a:xfrm>
            <a:off x="311700" y="1181100"/>
            <a:ext cx="4100400" cy="3380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6AA84F"/>
                </a:solidFill>
              </a:rPr>
              <a:t>This is a photo of what's in the attic.  It's just one panel and not in any way obtrusive. </a:t>
            </a:r>
            <a:endParaRPr>
              <a:solidFill>
                <a:srgbClr val="6AA84F"/>
              </a:solidFill>
            </a:endParaRPr>
          </a:p>
          <a:p>
            <a:pPr indent="0" lvl="0" marL="0" rtl="0" algn="l">
              <a:spcBef>
                <a:spcPts val="1200"/>
              </a:spcBef>
              <a:spcAft>
                <a:spcPts val="0"/>
              </a:spcAft>
              <a:buNone/>
            </a:pPr>
            <a:r>
              <a:rPr lang="en">
                <a:solidFill>
                  <a:srgbClr val="6AA84F"/>
                </a:solidFill>
              </a:rPr>
              <a:t>If I don't use all of the generated electricity, then it goes into heating the water.</a:t>
            </a:r>
            <a:endParaRPr>
              <a:solidFill>
                <a:srgbClr val="6AA84F"/>
              </a:solidFill>
            </a:endParaRPr>
          </a:p>
          <a:p>
            <a:pPr indent="0" lvl="0" marL="0" rtl="0" algn="l">
              <a:spcBef>
                <a:spcPts val="1200"/>
              </a:spcBef>
              <a:spcAft>
                <a:spcPts val="1200"/>
              </a:spcAft>
              <a:buNone/>
            </a:pPr>
            <a:r>
              <a:rPr lang="en">
                <a:solidFill>
                  <a:srgbClr val="6AA84F"/>
                </a:solidFill>
              </a:rPr>
              <a:t>There is also a small panel in the hot press where I can boost the hot water if needed.</a:t>
            </a:r>
            <a:endParaRPr>
              <a:solidFill>
                <a:srgbClr val="6AA84F"/>
              </a:solidFill>
            </a:endParaRPr>
          </a:p>
        </p:txBody>
      </p:sp>
      <p:pic>
        <p:nvPicPr>
          <p:cNvPr id="481" name="Google Shape;481;p77"/>
          <p:cNvPicPr preferRelativeResize="0"/>
          <p:nvPr/>
        </p:nvPicPr>
        <p:blipFill rotWithShape="1">
          <a:blip r:embed="rId3">
            <a:alphaModFix/>
          </a:blip>
          <a:srcRect b="19703" l="0" r="0" t="20445"/>
          <a:stretch/>
        </p:blipFill>
        <p:spPr>
          <a:xfrm>
            <a:off x="4632950" y="218800"/>
            <a:ext cx="4259601" cy="365977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78"/>
          <p:cNvSpPr txBox="1"/>
          <p:nvPr>
            <p:ph type="title"/>
          </p:nvPr>
        </p:nvSpPr>
        <p:spPr>
          <a:xfrm>
            <a:off x="311700" y="445025"/>
            <a:ext cx="5578500" cy="827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38761D"/>
                </a:solidFill>
              </a:rPr>
              <a:t>My lovely meter</a:t>
            </a:r>
            <a:endParaRPr>
              <a:solidFill>
                <a:srgbClr val="38761D"/>
              </a:solidFill>
            </a:endParaRPr>
          </a:p>
        </p:txBody>
      </p:sp>
      <p:sp>
        <p:nvSpPr>
          <p:cNvPr id="487" name="Google Shape;487;p78"/>
          <p:cNvSpPr txBox="1"/>
          <p:nvPr>
            <p:ph idx="1" type="body"/>
          </p:nvPr>
        </p:nvSpPr>
        <p:spPr>
          <a:xfrm>
            <a:off x="381000" y="1127750"/>
            <a:ext cx="4800600" cy="3207900"/>
          </a:xfrm>
          <a:prstGeom prst="rect">
            <a:avLst/>
          </a:prstGeom>
        </p:spPr>
        <p:txBody>
          <a:bodyPr anchorCtr="0" anchor="t" bIns="91425" lIns="91425" spcFirstLastPara="1" rIns="91425" wrap="square" tIns="91425">
            <a:normAutofit fontScale="85000"/>
          </a:bodyPr>
          <a:lstStyle/>
          <a:p>
            <a:pPr indent="0" lvl="0" marL="0" rtl="0" algn="l">
              <a:spcBef>
                <a:spcPts val="0"/>
              </a:spcBef>
              <a:spcAft>
                <a:spcPts val="0"/>
              </a:spcAft>
              <a:buNone/>
            </a:pPr>
            <a:r>
              <a:rPr lang="en" sz="2000">
                <a:solidFill>
                  <a:srgbClr val="6AA84F"/>
                </a:solidFill>
              </a:rPr>
              <a:t>This is a photo of my meter of which I still have. When the panels are creating energy, my meter goes backwards and turns the dial.  </a:t>
            </a:r>
            <a:endParaRPr sz="2000">
              <a:solidFill>
                <a:srgbClr val="6AA84F"/>
              </a:solidFill>
            </a:endParaRPr>
          </a:p>
          <a:p>
            <a:pPr indent="0" lvl="0" marL="0" rtl="0" algn="l">
              <a:spcBef>
                <a:spcPts val="1200"/>
              </a:spcBef>
              <a:spcAft>
                <a:spcPts val="1200"/>
              </a:spcAft>
              <a:buNone/>
            </a:pPr>
            <a:r>
              <a:rPr lang="en" sz="2000">
                <a:solidFill>
                  <a:srgbClr val="6AA84F"/>
                </a:solidFill>
              </a:rPr>
              <a:t>At this time of year, I get to use what I have created in the summer and use in the winter. This is especially beneficial as I have removed my gas central heating and converted over to electricity which I would not have been able to do with the panels being installed.</a:t>
            </a:r>
            <a:endParaRPr sz="2000">
              <a:solidFill>
                <a:srgbClr val="6AA84F"/>
              </a:solidFill>
            </a:endParaRPr>
          </a:p>
        </p:txBody>
      </p:sp>
      <p:pic>
        <p:nvPicPr>
          <p:cNvPr id="488" name="Google Shape;488;p78"/>
          <p:cNvPicPr preferRelativeResize="0"/>
          <p:nvPr/>
        </p:nvPicPr>
        <p:blipFill rotWithShape="1">
          <a:blip r:embed="rId3">
            <a:alphaModFix/>
          </a:blip>
          <a:srcRect b="44000" l="-1600" r="1600" t="13433"/>
          <a:stretch/>
        </p:blipFill>
        <p:spPr>
          <a:xfrm>
            <a:off x="5570675" y="381025"/>
            <a:ext cx="3344550" cy="316227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79"/>
          <p:cNvSpPr txBox="1"/>
          <p:nvPr>
            <p:ph type="title"/>
          </p:nvPr>
        </p:nvSpPr>
        <p:spPr>
          <a:xfrm>
            <a:off x="311700" y="410000"/>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8761D"/>
                </a:solidFill>
              </a:rPr>
              <a:t>Benefits of Solar Panels in real terms.</a:t>
            </a:r>
            <a:endParaRPr>
              <a:solidFill>
                <a:srgbClr val="38761D"/>
              </a:solidFill>
            </a:endParaRPr>
          </a:p>
        </p:txBody>
      </p:sp>
      <p:sp>
        <p:nvSpPr>
          <p:cNvPr id="494" name="Google Shape;494;p79"/>
          <p:cNvSpPr txBox="1"/>
          <p:nvPr>
            <p:ph idx="1" type="body"/>
          </p:nvPr>
        </p:nvSpPr>
        <p:spPr>
          <a:xfrm>
            <a:off x="311700" y="1152475"/>
            <a:ext cx="4184100" cy="341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95" name="Google Shape;495;p79"/>
          <p:cNvPicPr preferRelativeResize="0"/>
          <p:nvPr/>
        </p:nvPicPr>
        <p:blipFill>
          <a:blip r:embed="rId3">
            <a:alphaModFix/>
          </a:blip>
          <a:stretch>
            <a:fillRect/>
          </a:stretch>
        </p:blipFill>
        <p:spPr>
          <a:xfrm>
            <a:off x="383848" y="1152475"/>
            <a:ext cx="4012100" cy="3261350"/>
          </a:xfrm>
          <a:prstGeom prst="rect">
            <a:avLst/>
          </a:prstGeom>
          <a:noFill/>
          <a:ln>
            <a:noFill/>
          </a:ln>
          <a:effectLst>
            <a:outerShdw rotWithShape="0" algn="bl" dir="5400000" dist="19050">
              <a:srgbClr val="000000">
                <a:alpha val="70000"/>
              </a:srgbClr>
            </a:outerShdw>
          </a:effectLst>
        </p:spPr>
      </p:pic>
      <p:pic>
        <p:nvPicPr>
          <p:cNvPr id="496" name="Google Shape;496;p79"/>
          <p:cNvPicPr preferRelativeResize="0"/>
          <p:nvPr/>
        </p:nvPicPr>
        <p:blipFill>
          <a:blip r:embed="rId4">
            <a:alphaModFix/>
          </a:blip>
          <a:stretch>
            <a:fillRect/>
          </a:stretch>
        </p:blipFill>
        <p:spPr>
          <a:xfrm>
            <a:off x="5167075" y="1017800"/>
            <a:ext cx="3665225" cy="27465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id="286" name="Google Shape;286;p53"/>
          <p:cNvPicPr preferRelativeResize="0"/>
          <p:nvPr/>
        </p:nvPicPr>
        <p:blipFill rotWithShape="1">
          <a:blip r:embed="rId3">
            <a:alphaModFix/>
          </a:blip>
          <a:srcRect b="12495" l="0" r="0" t="12502"/>
          <a:stretch/>
        </p:blipFill>
        <p:spPr>
          <a:xfrm>
            <a:off x="150" y="0"/>
            <a:ext cx="9144003" cy="5143500"/>
          </a:xfrm>
          <a:prstGeom prst="rect">
            <a:avLst/>
          </a:prstGeom>
          <a:noFill/>
          <a:ln>
            <a:noFill/>
          </a:ln>
        </p:spPr>
      </p:pic>
      <p:sp>
        <p:nvSpPr>
          <p:cNvPr id="287" name="Google Shape;287;p53"/>
          <p:cNvSpPr txBox="1"/>
          <p:nvPr>
            <p:ph type="title"/>
          </p:nvPr>
        </p:nvSpPr>
        <p:spPr>
          <a:xfrm>
            <a:off x="509475" y="641425"/>
            <a:ext cx="62271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5000"/>
              <a:t>What/Who is the Triple Sec?</a:t>
            </a:r>
            <a:endParaRPr b="1" sz="5200"/>
          </a:p>
          <a:p>
            <a:pPr indent="0" lvl="0" marL="0" rtl="0" algn="l">
              <a:spcBef>
                <a:spcPts val="0"/>
              </a:spcBef>
              <a:spcAft>
                <a:spcPts val="0"/>
              </a:spcAft>
              <a:buNone/>
            </a:pPr>
            <a:r>
              <a:t/>
            </a:r>
            <a:endParaRPr b="1" sz="4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80"/>
          <p:cNvSpPr txBox="1"/>
          <p:nvPr>
            <p:ph type="title"/>
          </p:nvPr>
        </p:nvSpPr>
        <p:spPr>
          <a:xfrm>
            <a:off x="186525" y="106275"/>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PV System in Cabra Drive</a:t>
            </a:r>
            <a:endParaRPr/>
          </a:p>
        </p:txBody>
      </p:sp>
      <p:sp>
        <p:nvSpPr>
          <p:cNvPr id="502" name="Google Shape;502;p80"/>
          <p:cNvSpPr txBox="1"/>
          <p:nvPr>
            <p:ph idx="1" type="body"/>
          </p:nvPr>
        </p:nvSpPr>
        <p:spPr>
          <a:xfrm>
            <a:off x="363925" y="1088300"/>
            <a:ext cx="8520600" cy="3339000"/>
          </a:xfrm>
          <a:prstGeom prst="rect">
            <a:avLst/>
          </a:prstGeom>
        </p:spPr>
        <p:txBody>
          <a:bodyPr anchorCtr="0" anchor="t" bIns="91425" lIns="91425" spcFirstLastPara="1" rIns="91425" wrap="square" tIns="91425">
            <a:noAutofit/>
          </a:bodyPr>
          <a:lstStyle/>
          <a:p>
            <a:pPr indent="-317500" lvl="0" marL="457200" rtl="0" algn="l">
              <a:lnSpc>
                <a:spcPct val="200000"/>
              </a:lnSpc>
              <a:spcBef>
                <a:spcPts val="0"/>
              </a:spcBef>
              <a:spcAft>
                <a:spcPts val="0"/>
              </a:spcAft>
              <a:buSzPts val="1400"/>
              <a:buChar char="●"/>
            </a:pPr>
            <a:r>
              <a:rPr lang="en" sz="1400"/>
              <a:t>4.5 kW System (11 Panels)</a:t>
            </a:r>
            <a:endParaRPr sz="1400"/>
          </a:p>
          <a:p>
            <a:pPr indent="-317500" lvl="0" marL="457200" rtl="0" algn="l">
              <a:lnSpc>
                <a:spcPct val="200000"/>
              </a:lnSpc>
              <a:spcBef>
                <a:spcPts val="0"/>
              </a:spcBef>
              <a:spcAft>
                <a:spcPts val="0"/>
              </a:spcAft>
              <a:buSzPts val="1400"/>
              <a:buChar char="●"/>
            </a:pPr>
            <a:r>
              <a:rPr lang="en" sz="1400"/>
              <a:t>Installed by Keltic Renewables, along with a heat pump. Initially </a:t>
            </a:r>
            <a:r>
              <a:rPr lang="en" sz="1400"/>
              <a:t>engaged with the One Stop Shop scheme(rs) House2Home but found their quotes exorbitant. Switched to single measure grants with Keltic. More work but saved 40% on the quote. </a:t>
            </a:r>
            <a:endParaRPr sz="1400"/>
          </a:p>
          <a:p>
            <a:pPr indent="-317500" lvl="0" marL="457200" rtl="0" algn="l">
              <a:lnSpc>
                <a:spcPct val="200000"/>
              </a:lnSpc>
              <a:spcBef>
                <a:spcPts val="0"/>
              </a:spcBef>
              <a:spcAft>
                <a:spcPts val="0"/>
              </a:spcAft>
              <a:buSzPts val="1400"/>
              <a:buChar char="●"/>
            </a:pPr>
            <a:r>
              <a:rPr lang="en" sz="1400"/>
              <a:t>The house is now A2 rated </a:t>
            </a:r>
            <a:endParaRPr sz="1400"/>
          </a:p>
          <a:p>
            <a:pPr indent="-317500" lvl="0" marL="457200" rtl="0" algn="l">
              <a:lnSpc>
                <a:spcPct val="200000"/>
              </a:lnSpc>
              <a:spcBef>
                <a:spcPts val="0"/>
              </a:spcBef>
              <a:spcAft>
                <a:spcPts val="0"/>
              </a:spcAft>
              <a:buSzPts val="1400"/>
              <a:buChar char="●"/>
            </a:pPr>
            <a:r>
              <a:rPr lang="en" sz="1400"/>
              <a:t> Zappi car charger diverts the excess to the car when plugged in</a:t>
            </a:r>
            <a:endParaRPr sz="1400"/>
          </a:p>
          <a:p>
            <a:pPr indent="0" lvl="0" marL="457200" rtl="0" algn="l">
              <a:lnSpc>
                <a:spcPct val="150000"/>
              </a:lnSpc>
              <a:spcBef>
                <a:spcPts val="1200"/>
              </a:spcBef>
              <a:spcAft>
                <a:spcPts val="120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81"/>
          <p:cNvSpPr txBox="1"/>
          <p:nvPr>
            <p:ph type="title"/>
          </p:nvPr>
        </p:nvSpPr>
        <p:spPr>
          <a:xfrm>
            <a:off x="233375" y="166300"/>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Cost / Benefit</a:t>
            </a:r>
            <a:endParaRPr/>
          </a:p>
        </p:txBody>
      </p:sp>
      <p:sp>
        <p:nvSpPr>
          <p:cNvPr id="508" name="Google Shape;508;p81"/>
          <p:cNvSpPr txBox="1"/>
          <p:nvPr>
            <p:ph idx="1" type="body"/>
          </p:nvPr>
        </p:nvSpPr>
        <p:spPr>
          <a:xfrm>
            <a:off x="346525" y="704475"/>
            <a:ext cx="8520600" cy="3339000"/>
          </a:xfrm>
          <a:prstGeom prst="rect">
            <a:avLst/>
          </a:prstGeom>
        </p:spPr>
        <p:txBody>
          <a:bodyPr anchorCtr="0" anchor="t" bIns="91425" lIns="91425" spcFirstLastPara="1" rIns="91425" wrap="square" tIns="91425">
            <a:noAutofit/>
          </a:bodyPr>
          <a:lstStyle/>
          <a:p>
            <a:pPr indent="-317182" lvl="0" marL="457200" rtl="0" algn="l">
              <a:lnSpc>
                <a:spcPct val="130000"/>
              </a:lnSpc>
              <a:spcBef>
                <a:spcPts val="0"/>
              </a:spcBef>
              <a:spcAft>
                <a:spcPts val="0"/>
              </a:spcAft>
              <a:buSzPts val="1395"/>
              <a:buChar char="●"/>
            </a:pPr>
            <a:r>
              <a:rPr lang="en" sz="1395"/>
              <a:t>Cost: </a:t>
            </a:r>
            <a:endParaRPr sz="1395"/>
          </a:p>
          <a:p>
            <a:pPr indent="-317182" lvl="1" marL="914400" rtl="0" algn="l">
              <a:lnSpc>
                <a:spcPct val="130000"/>
              </a:lnSpc>
              <a:spcBef>
                <a:spcPts val="0"/>
              </a:spcBef>
              <a:spcAft>
                <a:spcPts val="0"/>
              </a:spcAft>
              <a:buSzPts val="1395"/>
              <a:buChar char="○"/>
            </a:pPr>
            <a:r>
              <a:rPr lang="en" sz="1395"/>
              <a:t>€7,900 for equipment and Panel installation</a:t>
            </a:r>
            <a:endParaRPr sz="1395"/>
          </a:p>
          <a:p>
            <a:pPr indent="-317182" lvl="1" marL="914400" rtl="0" algn="l">
              <a:lnSpc>
                <a:spcPct val="130000"/>
              </a:lnSpc>
              <a:spcBef>
                <a:spcPts val="0"/>
              </a:spcBef>
              <a:spcAft>
                <a:spcPts val="0"/>
              </a:spcAft>
              <a:buSzPts val="1395"/>
              <a:buChar char="○"/>
            </a:pPr>
            <a:r>
              <a:rPr lang="en" sz="1395"/>
              <a:t>€1,200 for electrics (electrician hired separately)</a:t>
            </a:r>
            <a:endParaRPr sz="1395"/>
          </a:p>
          <a:p>
            <a:pPr indent="-317182" lvl="1" marL="914400" rtl="0" algn="l">
              <a:lnSpc>
                <a:spcPct val="130000"/>
              </a:lnSpc>
              <a:spcBef>
                <a:spcPts val="0"/>
              </a:spcBef>
              <a:spcAft>
                <a:spcPts val="0"/>
              </a:spcAft>
              <a:buSzPts val="1395"/>
              <a:buChar char="○"/>
            </a:pPr>
            <a:r>
              <a:rPr lang="en" sz="1395"/>
              <a:t>Approved for grant of €2,400 pending inspection</a:t>
            </a:r>
            <a:endParaRPr sz="1395"/>
          </a:p>
          <a:p>
            <a:pPr indent="-317182" lvl="1" marL="914400" rtl="0" algn="l">
              <a:lnSpc>
                <a:spcPct val="130000"/>
              </a:lnSpc>
              <a:spcBef>
                <a:spcPts val="0"/>
              </a:spcBef>
              <a:spcAft>
                <a:spcPts val="0"/>
              </a:spcAft>
              <a:buSzPts val="1395"/>
              <a:buChar char="○"/>
            </a:pPr>
            <a:r>
              <a:rPr lang="en" sz="1395"/>
              <a:t>Net €6,700</a:t>
            </a:r>
            <a:endParaRPr sz="1395"/>
          </a:p>
          <a:p>
            <a:pPr indent="-317182" lvl="0" marL="457200" rtl="0" algn="l">
              <a:lnSpc>
                <a:spcPct val="130000"/>
              </a:lnSpc>
              <a:spcBef>
                <a:spcPts val="0"/>
              </a:spcBef>
              <a:spcAft>
                <a:spcPts val="0"/>
              </a:spcAft>
              <a:buClr>
                <a:srgbClr val="2C2C2C"/>
              </a:buClr>
              <a:buSzPts val="1395"/>
              <a:buFont typeface="Arial"/>
              <a:buChar char="●"/>
            </a:pPr>
            <a:r>
              <a:rPr lang="en" sz="1395">
                <a:solidFill>
                  <a:srgbClr val="2C2C2C"/>
                </a:solidFill>
                <a:highlight>
                  <a:schemeClr val="lt1"/>
                </a:highlight>
                <a:latin typeface="Arial"/>
                <a:ea typeface="Arial"/>
                <a:cs typeface="Arial"/>
                <a:sym typeface="Arial"/>
              </a:rPr>
              <a:t>Installation completed in June so still uncertain of benefit. Heating electrified since last winter so consumption not comparable</a:t>
            </a:r>
            <a:endParaRPr sz="1395">
              <a:solidFill>
                <a:srgbClr val="2C2C2C"/>
              </a:solidFill>
              <a:highlight>
                <a:schemeClr val="lt1"/>
              </a:highlight>
              <a:latin typeface="Arial"/>
              <a:ea typeface="Arial"/>
              <a:cs typeface="Arial"/>
              <a:sym typeface="Arial"/>
            </a:endParaRPr>
          </a:p>
          <a:p>
            <a:pPr indent="-317182" lvl="0" marL="457200" rtl="0" algn="l">
              <a:lnSpc>
                <a:spcPct val="130000"/>
              </a:lnSpc>
              <a:spcBef>
                <a:spcPts val="0"/>
              </a:spcBef>
              <a:spcAft>
                <a:spcPts val="0"/>
              </a:spcAft>
              <a:buClr>
                <a:srgbClr val="2C2C2C"/>
              </a:buClr>
              <a:buSzPts val="1395"/>
              <a:buFont typeface="Arial"/>
              <a:buChar char="●"/>
            </a:pPr>
            <a:r>
              <a:rPr lang="en" sz="1395">
                <a:solidFill>
                  <a:srgbClr val="2C2C2C"/>
                </a:solidFill>
                <a:highlight>
                  <a:schemeClr val="lt1"/>
                </a:highlight>
                <a:latin typeface="Arial"/>
                <a:ea typeface="Arial"/>
                <a:cs typeface="Arial"/>
                <a:sym typeface="Arial"/>
              </a:rPr>
              <a:t>From SEAI: </a:t>
            </a:r>
            <a:r>
              <a:rPr i="1" lang="en" sz="1395">
                <a:solidFill>
                  <a:srgbClr val="2C2C2C"/>
                </a:solidFill>
                <a:highlight>
                  <a:schemeClr val="lt1"/>
                </a:highlight>
                <a:latin typeface="Arial"/>
                <a:ea typeface="Arial"/>
                <a:cs typeface="Arial"/>
                <a:sym typeface="Arial"/>
              </a:rPr>
              <a:t>A home solar PV system sized at 20 sq. m (~3kW) and well located would generate around 2,600kWh of electricity a year. That is over 40% of the average annual electricity demand of an Irish home</a:t>
            </a:r>
            <a:r>
              <a:rPr lang="en" sz="1395">
                <a:solidFill>
                  <a:srgbClr val="2C2C2C"/>
                </a:solidFill>
                <a:highlight>
                  <a:schemeClr val="lt1"/>
                </a:highlight>
                <a:latin typeface="Arial"/>
                <a:ea typeface="Arial"/>
                <a:cs typeface="Arial"/>
                <a:sym typeface="Arial"/>
              </a:rPr>
              <a:t>.</a:t>
            </a:r>
            <a:endParaRPr sz="1395">
              <a:solidFill>
                <a:srgbClr val="2C2C2C"/>
              </a:solidFill>
              <a:highlight>
                <a:schemeClr val="lt1"/>
              </a:highlight>
              <a:latin typeface="Arial"/>
              <a:ea typeface="Arial"/>
              <a:cs typeface="Arial"/>
              <a:sym typeface="Arial"/>
            </a:endParaRPr>
          </a:p>
          <a:p>
            <a:pPr indent="-317182" lvl="0" marL="457200" rtl="0" algn="l">
              <a:lnSpc>
                <a:spcPct val="130000"/>
              </a:lnSpc>
              <a:spcBef>
                <a:spcPts val="0"/>
              </a:spcBef>
              <a:spcAft>
                <a:spcPts val="0"/>
              </a:spcAft>
              <a:buClr>
                <a:srgbClr val="2C2C2C"/>
              </a:buClr>
              <a:buSzPts val="1395"/>
              <a:buFont typeface="Arial"/>
              <a:buChar char="●"/>
            </a:pPr>
            <a:r>
              <a:rPr lang="en" sz="1395"/>
              <a:t>4,000kWh equates to approx. </a:t>
            </a:r>
            <a:endParaRPr sz="1395"/>
          </a:p>
          <a:p>
            <a:pPr indent="-317182" lvl="1" marL="914400" rtl="0" algn="l">
              <a:lnSpc>
                <a:spcPct val="130000"/>
              </a:lnSpc>
              <a:spcBef>
                <a:spcPts val="0"/>
              </a:spcBef>
              <a:spcAft>
                <a:spcPts val="0"/>
              </a:spcAft>
              <a:buSzPts val="1395"/>
              <a:buChar char="○"/>
            </a:pPr>
            <a:r>
              <a:rPr lang="en" sz="1395"/>
              <a:t>€960 per annum at the feed-in tariff rate</a:t>
            </a:r>
            <a:endParaRPr sz="1395"/>
          </a:p>
          <a:p>
            <a:pPr indent="-317182" lvl="1" marL="914400" rtl="0" algn="l">
              <a:lnSpc>
                <a:spcPct val="130000"/>
              </a:lnSpc>
              <a:spcBef>
                <a:spcPts val="0"/>
              </a:spcBef>
              <a:spcAft>
                <a:spcPts val="0"/>
              </a:spcAft>
              <a:buSzPts val="1395"/>
              <a:buChar char="○"/>
            </a:pPr>
            <a:r>
              <a:rPr lang="en" sz="1395"/>
              <a:t>€1600 per annum at my current unit charge</a:t>
            </a:r>
            <a:endParaRPr sz="1395"/>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82"/>
          <p:cNvSpPr txBox="1"/>
          <p:nvPr>
            <p:ph type="title"/>
          </p:nvPr>
        </p:nvSpPr>
        <p:spPr>
          <a:xfrm>
            <a:off x="311700" y="410000"/>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Standard Panels</a:t>
            </a:r>
            <a:endParaRPr/>
          </a:p>
        </p:txBody>
      </p:sp>
      <p:sp>
        <p:nvSpPr>
          <p:cNvPr id="514" name="Google Shape;514;p82"/>
          <p:cNvSpPr txBox="1"/>
          <p:nvPr>
            <p:ph idx="1" type="body"/>
          </p:nvPr>
        </p:nvSpPr>
        <p:spPr>
          <a:xfrm>
            <a:off x="311700" y="1229875"/>
            <a:ext cx="8520600" cy="33390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1500"/>
              <a:t>Five panels on the original roof, facing </a:t>
            </a:r>
            <a:r>
              <a:rPr lang="en" sz="1500"/>
              <a:t>southwest</a:t>
            </a:r>
            <a:r>
              <a:rPr lang="en" sz="1500"/>
              <a:t>.</a:t>
            </a:r>
            <a:endParaRPr sz="1500"/>
          </a:p>
          <a:p>
            <a:pPr indent="0" lvl="0" marL="0" rtl="0" algn="l">
              <a:spcBef>
                <a:spcPts val="1200"/>
              </a:spcBef>
              <a:spcAft>
                <a:spcPts val="0"/>
              </a:spcAft>
              <a:buNone/>
            </a:pPr>
            <a:r>
              <a:rPr lang="en" sz="1500"/>
              <a:t>Would have liked more but they</a:t>
            </a:r>
            <a:endParaRPr sz="1500"/>
          </a:p>
          <a:p>
            <a:pPr indent="0" lvl="0" marL="0" rtl="0" algn="l">
              <a:spcBef>
                <a:spcPts val="1200"/>
              </a:spcBef>
              <a:spcAft>
                <a:spcPts val="0"/>
              </a:spcAft>
              <a:buNone/>
            </a:pPr>
            <a:r>
              <a:rPr lang="en" sz="1500"/>
              <a:t>had to be .5 metres from the boundary. </a:t>
            </a:r>
            <a:endParaRPr sz="1500"/>
          </a:p>
          <a:p>
            <a:pPr indent="0" lvl="0" marL="0" rtl="0" algn="l">
              <a:spcBef>
                <a:spcPts val="1200"/>
              </a:spcBef>
              <a:spcAft>
                <a:spcPts val="0"/>
              </a:spcAft>
              <a:buNone/>
            </a:pPr>
            <a:r>
              <a:rPr lang="en" sz="1500"/>
              <a:t>Roofing installation was very smooth, </a:t>
            </a:r>
            <a:endParaRPr sz="1500"/>
          </a:p>
          <a:p>
            <a:pPr indent="0" lvl="0" marL="0" rtl="0" algn="l">
              <a:spcBef>
                <a:spcPts val="1200"/>
              </a:spcBef>
              <a:spcAft>
                <a:spcPts val="0"/>
              </a:spcAft>
              <a:buNone/>
            </a:pPr>
            <a:r>
              <a:rPr lang="en" sz="1500"/>
              <a:t>taking a single day. </a:t>
            </a:r>
            <a:endParaRPr sz="1500"/>
          </a:p>
          <a:p>
            <a:pPr indent="0" lvl="0" marL="0" rtl="0" algn="l">
              <a:spcBef>
                <a:spcPts val="1200"/>
              </a:spcBef>
              <a:spcAft>
                <a:spcPts val="0"/>
              </a:spcAft>
              <a:buNone/>
            </a:pPr>
            <a:r>
              <a:rPr lang="en" sz="1500"/>
              <a:t>Electrics took a few visits (my own fault for </a:t>
            </a:r>
            <a:endParaRPr sz="1500"/>
          </a:p>
          <a:p>
            <a:pPr indent="0" lvl="0" marL="0" rtl="0" algn="l">
              <a:spcBef>
                <a:spcPts val="1200"/>
              </a:spcBef>
              <a:spcAft>
                <a:spcPts val="0"/>
              </a:spcAft>
              <a:buNone/>
            </a:pPr>
            <a:r>
              <a:rPr lang="en" sz="1500"/>
              <a:t>not using their electricians). </a:t>
            </a:r>
            <a:endParaRPr sz="1500"/>
          </a:p>
          <a:p>
            <a:pPr indent="0" lvl="0" marL="0" rtl="0" algn="l">
              <a:spcBef>
                <a:spcPts val="1200"/>
              </a:spcBef>
              <a:spcAft>
                <a:spcPts val="1200"/>
              </a:spcAft>
              <a:buNone/>
            </a:pPr>
            <a:r>
              <a:t/>
            </a:r>
            <a:endParaRPr/>
          </a:p>
        </p:txBody>
      </p:sp>
      <p:pic>
        <p:nvPicPr>
          <p:cNvPr id="515" name="Google Shape;515;p82"/>
          <p:cNvPicPr preferRelativeResize="0"/>
          <p:nvPr/>
        </p:nvPicPr>
        <p:blipFill>
          <a:blip r:embed="rId3">
            <a:alphaModFix/>
          </a:blip>
          <a:stretch>
            <a:fillRect/>
          </a:stretch>
        </p:blipFill>
        <p:spPr>
          <a:xfrm>
            <a:off x="4924802" y="1229876"/>
            <a:ext cx="4378623" cy="3339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83"/>
          <p:cNvSpPr txBox="1"/>
          <p:nvPr>
            <p:ph type="title"/>
          </p:nvPr>
        </p:nvSpPr>
        <p:spPr>
          <a:xfrm>
            <a:off x="311700" y="410000"/>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Flat Roof Panels</a:t>
            </a:r>
            <a:endParaRPr/>
          </a:p>
        </p:txBody>
      </p:sp>
      <p:sp>
        <p:nvSpPr>
          <p:cNvPr id="521" name="Google Shape;521;p83"/>
          <p:cNvSpPr txBox="1"/>
          <p:nvPr>
            <p:ph idx="1" type="body"/>
          </p:nvPr>
        </p:nvSpPr>
        <p:spPr>
          <a:xfrm>
            <a:off x="311700" y="1229875"/>
            <a:ext cx="8520600" cy="3339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600"/>
              <a:t>Six of the panels are laid on the</a:t>
            </a:r>
            <a:endParaRPr sz="1600"/>
          </a:p>
          <a:p>
            <a:pPr indent="0" lvl="0" marL="0" rtl="0" algn="l">
              <a:spcBef>
                <a:spcPts val="1200"/>
              </a:spcBef>
              <a:spcAft>
                <a:spcPts val="0"/>
              </a:spcAft>
              <a:buNone/>
            </a:pPr>
            <a:r>
              <a:rPr lang="en" sz="1600"/>
              <a:t>flat roof in special tilted boxes. </a:t>
            </a:r>
            <a:endParaRPr sz="1600"/>
          </a:p>
          <a:p>
            <a:pPr indent="0" lvl="0" marL="0" rtl="0" algn="l">
              <a:spcBef>
                <a:spcPts val="1200"/>
              </a:spcBef>
              <a:spcAft>
                <a:spcPts val="0"/>
              </a:spcAft>
              <a:buNone/>
            </a:pPr>
            <a:r>
              <a:rPr lang="en" sz="1600"/>
              <a:t>They are facing directly south.</a:t>
            </a:r>
            <a:r>
              <a:rPr lang="en"/>
              <a:t> </a:t>
            </a:r>
            <a:endParaRPr/>
          </a:p>
          <a:p>
            <a:pPr indent="0" lvl="0" marL="0" rtl="0" algn="l">
              <a:spcBef>
                <a:spcPts val="1200"/>
              </a:spcBef>
              <a:spcAft>
                <a:spcPts val="1200"/>
              </a:spcAft>
              <a:buNone/>
            </a:pPr>
            <a:r>
              <a:t/>
            </a:r>
            <a:endParaRPr/>
          </a:p>
        </p:txBody>
      </p:sp>
      <p:pic>
        <p:nvPicPr>
          <p:cNvPr descr="IMG_6641.jpg" id="522" name="Google Shape;522;p83"/>
          <p:cNvPicPr preferRelativeResize="0"/>
          <p:nvPr/>
        </p:nvPicPr>
        <p:blipFill>
          <a:blip r:embed="rId3">
            <a:alphaModFix/>
          </a:blip>
          <a:stretch>
            <a:fillRect/>
          </a:stretch>
        </p:blipFill>
        <p:spPr>
          <a:xfrm>
            <a:off x="3736825" y="410000"/>
            <a:ext cx="5407175" cy="41588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pic>
        <p:nvPicPr>
          <p:cNvPr id="527" name="Google Shape;527;p84"/>
          <p:cNvPicPr preferRelativeResize="0"/>
          <p:nvPr/>
        </p:nvPicPr>
        <p:blipFill rotWithShape="1">
          <a:blip r:embed="rId3">
            <a:alphaModFix/>
          </a:blip>
          <a:srcRect b="0" l="20189" r="20183" t="0"/>
          <a:stretch/>
        </p:blipFill>
        <p:spPr>
          <a:xfrm>
            <a:off x="-9150" y="0"/>
            <a:ext cx="4594498" cy="5143501"/>
          </a:xfrm>
          <a:prstGeom prst="rect">
            <a:avLst/>
          </a:prstGeom>
          <a:noFill/>
          <a:ln>
            <a:noFill/>
          </a:ln>
        </p:spPr>
      </p:pic>
      <p:sp>
        <p:nvSpPr>
          <p:cNvPr id="528" name="Google Shape;528;p84"/>
          <p:cNvSpPr txBox="1"/>
          <p:nvPr>
            <p:ph type="title"/>
          </p:nvPr>
        </p:nvSpPr>
        <p:spPr>
          <a:xfrm>
            <a:off x="265500" y="1830600"/>
            <a:ext cx="4045200" cy="1482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Money, Money, Money….</a:t>
            </a:r>
            <a:endParaRPr>
              <a:solidFill>
                <a:schemeClr val="lt1"/>
              </a:solidFill>
            </a:endParaRPr>
          </a:p>
          <a:p>
            <a:pPr indent="0" lvl="0" marL="0" rtl="0" algn="ctr">
              <a:spcBef>
                <a:spcPts val="0"/>
              </a:spcBef>
              <a:spcAft>
                <a:spcPts val="0"/>
              </a:spcAft>
              <a:buNone/>
            </a:pPr>
            <a:r>
              <a:rPr lang="en">
                <a:solidFill>
                  <a:schemeClr val="lt1"/>
                </a:solidFill>
              </a:rPr>
              <a:t>And Grants!</a:t>
            </a:r>
            <a:endParaRPr>
              <a:solidFill>
                <a:schemeClr val="lt1"/>
              </a:solidFill>
            </a:endParaRPr>
          </a:p>
        </p:txBody>
      </p:sp>
      <p:sp>
        <p:nvSpPr>
          <p:cNvPr id="529" name="Google Shape;529;p84"/>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t>      Gerard Doherty </a:t>
            </a:r>
            <a:endParaRPr sz="2400"/>
          </a:p>
          <a:p>
            <a:pPr indent="0" lvl="0" marL="0" rtl="0" algn="ctr">
              <a:spcBef>
                <a:spcPts val="1600"/>
              </a:spcBef>
              <a:spcAft>
                <a:spcPts val="0"/>
              </a:spcAft>
              <a:buNone/>
            </a:pPr>
            <a:r>
              <a:t/>
            </a:r>
            <a:endParaRPr sz="2400"/>
          </a:p>
          <a:p>
            <a:pPr indent="0" lvl="0" marL="0" rtl="0" algn="l">
              <a:spcBef>
                <a:spcPts val="1600"/>
              </a:spcBef>
              <a:spcAft>
                <a:spcPts val="1600"/>
              </a:spcAft>
              <a:buNone/>
            </a:pPr>
            <a:r>
              <a:rPr lang="en" sz="2400"/>
              <a:t> </a:t>
            </a:r>
            <a:endParaRPr sz="2400"/>
          </a:p>
        </p:txBody>
      </p:sp>
      <p:pic>
        <p:nvPicPr>
          <p:cNvPr id="530" name="Google Shape;530;p84"/>
          <p:cNvPicPr preferRelativeResize="0"/>
          <p:nvPr/>
        </p:nvPicPr>
        <p:blipFill>
          <a:blip r:embed="rId4">
            <a:alphaModFix/>
          </a:blip>
          <a:stretch>
            <a:fillRect/>
          </a:stretch>
        </p:blipFill>
        <p:spPr>
          <a:xfrm>
            <a:off x="6100875" y="2416700"/>
            <a:ext cx="2002600" cy="20026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pic>
        <p:nvPicPr>
          <p:cNvPr id="535" name="Google Shape;535;p85"/>
          <p:cNvPicPr preferRelativeResize="0"/>
          <p:nvPr/>
        </p:nvPicPr>
        <p:blipFill rotWithShape="1">
          <a:blip r:embed="rId3">
            <a:alphaModFix/>
          </a:blip>
          <a:srcRect b="0" l="0" r="0" t="0"/>
          <a:stretch/>
        </p:blipFill>
        <p:spPr>
          <a:xfrm>
            <a:off x="0" y="6724"/>
            <a:ext cx="9144000" cy="5143500"/>
          </a:xfrm>
          <a:prstGeom prst="rect">
            <a:avLst/>
          </a:prstGeom>
          <a:noFill/>
          <a:ln>
            <a:noFill/>
          </a:ln>
        </p:spPr>
      </p:pic>
    </p:spTree>
  </p:cSld>
  <p:clrMapOvr>
    <a:masterClrMapping/>
  </p:clrMapOvr>
  <mc:AlternateContent>
    <mc:Choice Requires="p14">
      <p:transition spd="slow" p14:dur="1500">
        <p:fad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86"/>
          <p:cNvSpPr txBox="1"/>
          <p:nvPr>
            <p:ph type="title"/>
          </p:nvPr>
        </p:nvSpPr>
        <p:spPr>
          <a:xfrm>
            <a:off x="646789" y="266026"/>
            <a:ext cx="7643100" cy="449400"/>
          </a:xfrm>
          <a:prstGeom prst="rect">
            <a:avLst/>
          </a:prstGeom>
          <a:noFill/>
          <a:ln>
            <a:noFill/>
          </a:ln>
        </p:spPr>
        <p:txBody>
          <a:bodyPr anchorCtr="0" anchor="t" bIns="39550" lIns="77875" spcFirstLastPara="1" rIns="79125" wrap="square" tIns="39550">
            <a:spAutoFit/>
          </a:bodyPr>
          <a:lstStyle/>
          <a:p>
            <a:pPr indent="0" lvl="0" marL="0" rtl="0" algn="l">
              <a:spcBef>
                <a:spcPts val="0"/>
              </a:spcBef>
              <a:spcAft>
                <a:spcPts val="0"/>
              </a:spcAft>
              <a:buClr>
                <a:schemeClr val="accent1"/>
              </a:buClr>
              <a:buSzPts val="2400"/>
              <a:buFont typeface="Calibri"/>
              <a:buNone/>
            </a:pPr>
            <a:r>
              <a:rPr lang="en"/>
              <a:t>Where to apply for the grant</a:t>
            </a:r>
            <a:endParaRPr/>
          </a:p>
        </p:txBody>
      </p:sp>
      <p:sp>
        <p:nvSpPr>
          <p:cNvPr id="541" name="Google Shape;541;p86"/>
          <p:cNvSpPr txBox="1"/>
          <p:nvPr/>
        </p:nvSpPr>
        <p:spPr>
          <a:xfrm>
            <a:off x="750461" y="847989"/>
            <a:ext cx="7643100" cy="818700"/>
          </a:xfrm>
          <a:prstGeom prst="rect">
            <a:avLst/>
          </a:prstGeom>
          <a:noFill/>
          <a:ln>
            <a:noFill/>
          </a:ln>
        </p:spPr>
        <p:txBody>
          <a:bodyPr anchorCtr="0" anchor="t" bIns="39550" lIns="77875" spcFirstLastPara="1" rIns="79125" wrap="square" tIns="39550">
            <a:spAutoFit/>
          </a:bodyPr>
          <a:lstStyle/>
          <a:p>
            <a:pPr indent="-393700" lvl="0" marL="393700" marR="0" rtl="0" algn="l">
              <a:spcBef>
                <a:spcPts val="0"/>
              </a:spcBef>
              <a:spcAft>
                <a:spcPts val="0"/>
              </a:spcAft>
              <a:buClr>
                <a:schemeClr val="accent1"/>
              </a:buClr>
              <a:buSzPts val="2400"/>
              <a:buFont typeface="Arial"/>
              <a:buChar char="•"/>
            </a:pPr>
            <a:r>
              <a:rPr b="0" i="0" lang="en" sz="2400" u="sng" cap="none" strike="noStrike">
                <a:solidFill>
                  <a:schemeClr val="accent1"/>
                </a:solidFill>
                <a:latin typeface="Calibri"/>
                <a:ea typeface="Calibri"/>
                <a:cs typeface="Calibri"/>
                <a:sym typeface="Calibri"/>
                <a:hlinkClick r:id="rId3">
                  <a:extLst>
                    <a:ext uri="{A12FA001-AC4F-418D-AE19-62706E023703}">
                      <ahyp:hlinkClr val="tx"/>
                    </a:ext>
                  </a:extLst>
                </a:hlinkClick>
              </a:rPr>
              <a:t>https://www.seai.ie/grants/home-energy-grants/solar-electricity-grant/</a:t>
            </a:r>
            <a:endParaRPr b="0" i="0" sz="2400" u="none" cap="none" strike="noStrike">
              <a:solidFill>
                <a:schemeClr val="accent1"/>
              </a:solidFill>
              <a:latin typeface="Calibri"/>
              <a:ea typeface="Calibri"/>
              <a:cs typeface="Calibri"/>
              <a:sym typeface="Calibri"/>
            </a:endParaRPr>
          </a:p>
        </p:txBody>
      </p:sp>
      <p:pic>
        <p:nvPicPr>
          <p:cNvPr id="542" name="Google Shape;542;p86"/>
          <p:cNvPicPr preferRelativeResize="0"/>
          <p:nvPr/>
        </p:nvPicPr>
        <p:blipFill rotWithShape="1">
          <a:blip r:embed="rId4">
            <a:alphaModFix/>
          </a:blip>
          <a:srcRect b="0" l="0" r="0" t="0"/>
          <a:stretch/>
        </p:blipFill>
        <p:spPr>
          <a:xfrm>
            <a:off x="1000337" y="1742900"/>
            <a:ext cx="7143324" cy="2288075"/>
          </a:xfrm>
          <a:prstGeom prst="rect">
            <a:avLst/>
          </a:prstGeom>
          <a:noFill/>
          <a:ln>
            <a:noFill/>
          </a:ln>
        </p:spPr>
      </p:pic>
      <p:pic>
        <p:nvPicPr>
          <p:cNvPr id="543" name="Google Shape;543;p86"/>
          <p:cNvPicPr preferRelativeResize="0"/>
          <p:nvPr/>
        </p:nvPicPr>
        <p:blipFill rotWithShape="1">
          <a:blip r:embed="rId5">
            <a:alphaModFix/>
          </a:blip>
          <a:srcRect b="0" l="0" r="0" t="0"/>
          <a:stretch/>
        </p:blipFill>
        <p:spPr>
          <a:xfrm>
            <a:off x="0" y="3697400"/>
            <a:ext cx="9144001" cy="1446090"/>
          </a:xfrm>
          <a:prstGeom prst="rect">
            <a:avLst/>
          </a:prstGeom>
          <a:noFill/>
          <a:ln>
            <a:noFill/>
          </a:ln>
        </p:spPr>
      </p:pic>
      <p:pic>
        <p:nvPicPr>
          <p:cNvPr descr="A picture containing drawing&#10;&#10;Description automatically generated" id="544" name="Google Shape;544;p86"/>
          <p:cNvPicPr preferRelativeResize="0"/>
          <p:nvPr/>
        </p:nvPicPr>
        <p:blipFill rotWithShape="1">
          <a:blip r:embed="rId6">
            <a:alphaModFix/>
          </a:blip>
          <a:srcRect b="0" l="0" r="0" t="0"/>
          <a:stretch/>
        </p:blipFill>
        <p:spPr>
          <a:xfrm>
            <a:off x="5805049" y="4193641"/>
            <a:ext cx="1813894" cy="66509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87"/>
          <p:cNvSpPr txBox="1"/>
          <p:nvPr>
            <p:ph type="title"/>
          </p:nvPr>
        </p:nvSpPr>
        <p:spPr>
          <a:xfrm>
            <a:off x="690178" y="405000"/>
            <a:ext cx="7055100" cy="449400"/>
          </a:xfrm>
          <a:prstGeom prst="rect">
            <a:avLst/>
          </a:prstGeom>
          <a:noFill/>
          <a:ln>
            <a:noFill/>
          </a:ln>
        </p:spPr>
        <p:txBody>
          <a:bodyPr anchorCtr="0" anchor="t" bIns="39550" lIns="77875" spcFirstLastPara="1" rIns="79125" wrap="square" tIns="39550">
            <a:spAutoFit/>
          </a:bodyPr>
          <a:lstStyle/>
          <a:p>
            <a:pPr indent="0" lvl="0" marL="0" rtl="0" algn="l">
              <a:spcBef>
                <a:spcPts val="0"/>
              </a:spcBef>
              <a:spcAft>
                <a:spcPts val="0"/>
              </a:spcAft>
              <a:buClr>
                <a:schemeClr val="accent1"/>
              </a:buClr>
              <a:buSzPts val="2400"/>
              <a:buFont typeface="Calibri"/>
              <a:buNone/>
            </a:pPr>
            <a:r>
              <a:rPr lang="en"/>
              <a:t>Grant Value</a:t>
            </a:r>
            <a:endParaRPr/>
          </a:p>
        </p:txBody>
      </p:sp>
      <p:pic>
        <p:nvPicPr>
          <p:cNvPr id="550" name="Google Shape;550;p87"/>
          <p:cNvPicPr preferRelativeResize="0"/>
          <p:nvPr/>
        </p:nvPicPr>
        <p:blipFill rotWithShape="1">
          <a:blip r:embed="rId3">
            <a:alphaModFix/>
          </a:blip>
          <a:srcRect b="0" l="0" r="0" t="0"/>
          <a:stretch/>
        </p:blipFill>
        <p:spPr>
          <a:xfrm>
            <a:off x="905515" y="944639"/>
            <a:ext cx="7332980" cy="2857748"/>
          </a:xfrm>
          <a:prstGeom prst="rect">
            <a:avLst/>
          </a:prstGeom>
          <a:noFill/>
          <a:ln>
            <a:noFill/>
          </a:ln>
        </p:spPr>
      </p:pic>
      <p:pic>
        <p:nvPicPr>
          <p:cNvPr id="551" name="Google Shape;551;p87"/>
          <p:cNvPicPr preferRelativeResize="0"/>
          <p:nvPr/>
        </p:nvPicPr>
        <p:blipFill rotWithShape="1">
          <a:blip r:embed="rId4">
            <a:alphaModFix/>
          </a:blip>
          <a:srcRect b="0" l="0" r="0" t="0"/>
          <a:stretch/>
        </p:blipFill>
        <p:spPr>
          <a:xfrm>
            <a:off x="0" y="3697400"/>
            <a:ext cx="9144001" cy="1446090"/>
          </a:xfrm>
          <a:prstGeom prst="rect">
            <a:avLst/>
          </a:prstGeom>
          <a:noFill/>
          <a:ln>
            <a:noFill/>
          </a:ln>
        </p:spPr>
      </p:pic>
      <p:pic>
        <p:nvPicPr>
          <p:cNvPr descr="A picture containing drawing&#10;&#10;Description automatically generated" id="552" name="Google Shape;552;p87"/>
          <p:cNvPicPr preferRelativeResize="0"/>
          <p:nvPr/>
        </p:nvPicPr>
        <p:blipFill rotWithShape="1">
          <a:blip r:embed="rId5">
            <a:alphaModFix/>
          </a:blip>
          <a:srcRect b="0" l="0" r="0" t="0"/>
          <a:stretch/>
        </p:blipFill>
        <p:spPr>
          <a:xfrm>
            <a:off x="5805049" y="4193641"/>
            <a:ext cx="1813894" cy="66509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pic>
        <p:nvPicPr>
          <p:cNvPr id="557" name="Google Shape;557;p88"/>
          <p:cNvPicPr preferRelativeResize="0"/>
          <p:nvPr/>
        </p:nvPicPr>
        <p:blipFill rotWithShape="1">
          <a:blip r:embed="rId3">
            <a:alphaModFix/>
          </a:blip>
          <a:srcRect b="0" l="0" r="0" t="0"/>
          <a:stretch/>
        </p:blipFill>
        <p:spPr>
          <a:xfrm>
            <a:off x="300363" y="366850"/>
            <a:ext cx="8543276" cy="3245700"/>
          </a:xfrm>
          <a:prstGeom prst="rect">
            <a:avLst/>
          </a:prstGeom>
          <a:noFill/>
          <a:ln>
            <a:noFill/>
          </a:ln>
        </p:spPr>
      </p:pic>
      <p:pic>
        <p:nvPicPr>
          <p:cNvPr id="558" name="Google Shape;558;p88"/>
          <p:cNvPicPr preferRelativeResize="0"/>
          <p:nvPr/>
        </p:nvPicPr>
        <p:blipFill rotWithShape="1">
          <a:blip r:embed="rId4">
            <a:alphaModFix/>
          </a:blip>
          <a:srcRect b="0" l="0" r="0" t="0"/>
          <a:stretch/>
        </p:blipFill>
        <p:spPr>
          <a:xfrm>
            <a:off x="0" y="3697400"/>
            <a:ext cx="9144001" cy="1446090"/>
          </a:xfrm>
          <a:prstGeom prst="rect">
            <a:avLst/>
          </a:prstGeom>
          <a:noFill/>
          <a:ln>
            <a:noFill/>
          </a:ln>
        </p:spPr>
      </p:pic>
      <p:pic>
        <p:nvPicPr>
          <p:cNvPr descr="A picture containing drawing&#10;&#10;Description automatically generated" id="559" name="Google Shape;559;p88"/>
          <p:cNvPicPr preferRelativeResize="0"/>
          <p:nvPr/>
        </p:nvPicPr>
        <p:blipFill rotWithShape="1">
          <a:blip r:embed="rId5">
            <a:alphaModFix/>
          </a:blip>
          <a:srcRect b="0" l="0" r="0" t="0"/>
          <a:stretch/>
        </p:blipFill>
        <p:spPr>
          <a:xfrm>
            <a:off x="5805049" y="4193641"/>
            <a:ext cx="1813894" cy="66509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pic>
        <p:nvPicPr>
          <p:cNvPr id="564" name="Google Shape;564;p89"/>
          <p:cNvPicPr preferRelativeResize="0"/>
          <p:nvPr/>
        </p:nvPicPr>
        <p:blipFill rotWithShape="1">
          <a:blip r:embed="rId3">
            <a:alphaModFix/>
          </a:blip>
          <a:srcRect b="0" l="0" r="0" t="0"/>
          <a:stretch/>
        </p:blipFill>
        <p:spPr>
          <a:xfrm>
            <a:off x="361884" y="416400"/>
            <a:ext cx="8420243" cy="3146611"/>
          </a:xfrm>
          <a:prstGeom prst="rect">
            <a:avLst/>
          </a:prstGeom>
          <a:noFill/>
          <a:ln>
            <a:noFill/>
          </a:ln>
        </p:spPr>
      </p:pic>
      <p:pic>
        <p:nvPicPr>
          <p:cNvPr id="565" name="Google Shape;565;p89"/>
          <p:cNvPicPr preferRelativeResize="0"/>
          <p:nvPr/>
        </p:nvPicPr>
        <p:blipFill rotWithShape="1">
          <a:blip r:embed="rId4">
            <a:alphaModFix/>
          </a:blip>
          <a:srcRect b="0" l="0" r="0" t="0"/>
          <a:stretch/>
        </p:blipFill>
        <p:spPr>
          <a:xfrm>
            <a:off x="0" y="3697400"/>
            <a:ext cx="9144001" cy="1446090"/>
          </a:xfrm>
          <a:prstGeom prst="rect">
            <a:avLst/>
          </a:prstGeom>
          <a:noFill/>
          <a:ln>
            <a:noFill/>
          </a:ln>
        </p:spPr>
      </p:pic>
      <p:pic>
        <p:nvPicPr>
          <p:cNvPr descr="A picture containing drawing&#10;&#10;Description automatically generated" id="566" name="Google Shape;566;p89"/>
          <p:cNvPicPr preferRelativeResize="0"/>
          <p:nvPr/>
        </p:nvPicPr>
        <p:blipFill rotWithShape="1">
          <a:blip r:embed="rId5">
            <a:alphaModFix/>
          </a:blip>
          <a:srcRect b="0" l="0" r="0" t="0"/>
          <a:stretch/>
        </p:blipFill>
        <p:spPr>
          <a:xfrm>
            <a:off x="5805049" y="4193641"/>
            <a:ext cx="1813894" cy="66509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54"/>
          <p:cNvSpPr txBox="1"/>
          <p:nvPr>
            <p:ph type="title"/>
          </p:nvPr>
        </p:nvSpPr>
        <p:spPr>
          <a:xfrm>
            <a:off x="256050" y="179775"/>
            <a:ext cx="8631900" cy="235500"/>
          </a:xfrm>
          <a:prstGeom prst="rect">
            <a:avLst/>
          </a:prstGeom>
          <a:noFill/>
          <a:ln>
            <a:noFill/>
          </a:ln>
        </p:spPr>
        <p:txBody>
          <a:bodyPr anchorCtr="0" anchor="t" bIns="0" lIns="0" spcFirstLastPara="1" rIns="0" wrap="square" tIns="0">
            <a:normAutofit fontScale="90000"/>
          </a:bodyPr>
          <a:lstStyle/>
          <a:p>
            <a:pPr indent="0" lvl="0" marL="0" rtl="0" algn="l">
              <a:lnSpc>
                <a:spcPct val="80000"/>
              </a:lnSpc>
              <a:spcBef>
                <a:spcPts val="0"/>
              </a:spcBef>
              <a:spcAft>
                <a:spcPts val="0"/>
              </a:spcAft>
              <a:buClr>
                <a:schemeClr val="accent2"/>
              </a:buClr>
              <a:buSzPct val="56250"/>
              <a:buFont typeface="Arial"/>
              <a:buNone/>
            </a:pPr>
            <a:r>
              <a:rPr b="1" lang="en"/>
              <a:t>Who Are We?</a:t>
            </a:r>
            <a:endParaRPr b="1"/>
          </a:p>
        </p:txBody>
      </p:sp>
      <p:sp>
        <p:nvSpPr>
          <p:cNvPr id="293" name="Google Shape;293;p54"/>
          <p:cNvSpPr txBox="1"/>
          <p:nvPr>
            <p:ph idx="1" type="body"/>
          </p:nvPr>
        </p:nvSpPr>
        <p:spPr>
          <a:xfrm>
            <a:off x="256049" y="990899"/>
            <a:ext cx="8631900" cy="4152600"/>
          </a:xfrm>
          <a:prstGeom prst="rect">
            <a:avLst/>
          </a:prstGeom>
          <a:noFill/>
          <a:ln>
            <a:noFill/>
          </a:ln>
        </p:spPr>
        <p:txBody>
          <a:bodyPr anchorCtr="0" anchor="t" bIns="0" lIns="0" spcFirstLastPara="1" rIns="0" wrap="square" tIns="0">
            <a:normAutofit fontScale="32500" lnSpcReduction="20000"/>
          </a:bodyPr>
          <a:lstStyle/>
          <a:p>
            <a:pPr indent="-142428" lvl="0" marL="139700" rtl="0" algn="l">
              <a:lnSpc>
                <a:spcPct val="90000"/>
              </a:lnSpc>
              <a:spcBef>
                <a:spcPts val="0"/>
              </a:spcBef>
              <a:spcAft>
                <a:spcPts val="0"/>
              </a:spcAft>
              <a:buClr>
                <a:schemeClr val="lt1"/>
              </a:buClr>
              <a:buSzPct val="100000"/>
              <a:buChar char="•"/>
            </a:pPr>
            <a:r>
              <a:rPr b="1" lang="en" sz="5670">
                <a:solidFill>
                  <a:schemeClr val="lt1"/>
                </a:solidFill>
              </a:rPr>
              <a:t>A collaboration of three sustainable energy communities in Dublin City, Ireland.</a:t>
            </a:r>
            <a:endParaRPr b="1" sz="5970">
              <a:solidFill>
                <a:schemeClr val="lt1"/>
              </a:solidFill>
            </a:endParaRPr>
          </a:p>
          <a:p>
            <a:pPr indent="0" lvl="0" marL="0" rtl="0" algn="l">
              <a:lnSpc>
                <a:spcPct val="90000"/>
              </a:lnSpc>
              <a:spcBef>
                <a:spcPts val="700"/>
              </a:spcBef>
              <a:spcAft>
                <a:spcPts val="0"/>
              </a:spcAft>
              <a:buSzPct val="26451"/>
              <a:buNone/>
            </a:pPr>
            <a:r>
              <a:t/>
            </a:r>
            <a:endParaRPr b="1" sz="5670">
              <a:solidFill>
                <a:schemeClr val="lt1"/>
              </a:solidFill>
            </a:endParaRPr>
          </a:p>
          <a:p>
            <a:pPr indent="-142428" lvl="0" marL="139700" rtl="0" algn="l">
              <a:lnSpc>
                <a:spcPct val="90000"/>
              </a:lnSpc>
              <a:spcBef>
                <a:spcPts val="700"/>
              </a:spcBef>
              <a:spcAft>
                <a:spcPts val="0"/>
              </a:spcAft>
              <a:buClr>
                <a:schemeClr val="lt1"/>
              </a:buClr>
              <a:buSzPct val="100000"/>
              <a:buChar char="•"/>
            </a:pPr>
            <a:r>
              <a:rPr b="1" lang="en" sz="5670">
                <a:solidFill>
                  <a:schemeClr val="lt1"/>
                </a:solidFill>
              </a:rPr>
              <a:t>Connecting Cabra, Cosybatter &amp; Phibsboro Sustainable Energy Communities. </a:t>
            </a:r>
            <a:endParaRPr b="1" sz="5970">
              <a:solidFill>
                <a:schemeClr val="lt1"/>
              </a:solidFill>
            </a:endParaRPr>
          </a:p>
          <a:p>
            <a:pPr indent="0" lvl="0" marL="0" rtl="0" algn="l">
              <a:lnSpc>
                <a:spcPct val="90000"/>
              </a:lnSpc>
              <a:spcBef>
                <a:spcPts val="700"/>
              </a:spcBef>
              <a:spcAft>
                <a:spcPts val="0"/>
              </a:spcAft>
              <a:buSzPct val="26451"/>
              <a:buNone/>
            </a:pPr>
            <a:r>
              <a:t/>
            </a:r>
            <a:endParaRPr b="1" sz="5670">
              <a:solidFill>
                <a:schemeClr val="lt1"/>
              </a:solidFill>
            </a:endParaRPr>
          </a:p>
          <a:p>
            <a:pPr indent="-142428" lvl="0" marL="139700" rtl="0" algn="l">
              <a:lnSpc>
                <a:spcPct val="90000"/>
              </a:lnSpc>
              <a:spcBef>
                <a:spcPts val="700"/>
              </a:spcBef>
              <a:spcAft>
                <a:spcPts val="0"/>
              </a:spcAft>
              <a:buClr>
                <a:schemeClr val="lt1"/>
              </a:buClr>
              <a:buSzPct val="100000"/>
              <a:buChar char="•"/>
            </a:pPr>
            <a:r>
              <a:rPr b="1" lang="en" sz="5670">
                <a:solidFill>
                  <a:schemeClr val="lt1"/>
                </a:solidFill>
              </a:rPr>
              <a:t>We’re volunteers who want to help with the energy transition. We want to move from “Plan” to “Do” with our Energy Master Plans. </a:t>
            </a:r>
            <a:endParaRPr b="1" sz="5970">
              <a:solidFill>
                <a:schemeClr val="lt1"/>
              </a:solidFill>
            </a:endParaRPr>
          </a:p>
          <a:p>
            <a:pPr indent="-38100" lvl="0" marL="139700" rtl="0" algn="l">
              <a:lnSpc>
                <a:spcPct val="90000"/>
              </a:lnSpc>
              <a:spcBef>
                <a:spcPts val="700"/>
              </a:spcBef>
              <a:spcAft>
                <a:spcPts val="0"/>
              </a:spcAft>
              <a:buClr>
                <a:schemeClr val="accent1"/>
              </a:buClr>
              <a:buSzPct val="26451"/>
              <a:buNone/>
            </a:pPr>
            <a:r>
              <a:t/>
            </a:r>
            <a:endParaRPr b="1" sz="5670">
              <a:solidFill>
                <a:schemeClr val="lt1"/>
              </a:solidFill>
            </a:endParaRPr>
          </a:p>
          <a:p>
            <a:pPr indent="-142428" lvl="0" marL="139700" rtl="0" algn="l">
              <a:lnSpc>
                <a:spcPct val="90000"/>
              </a:lnSpc>
              <a:spcBef>
                <a:spcPts val="700"/>
              </a:spcBef>
              <a:spcAft>
                <a:spcPts val="0"/>
              </a:spcAft>
              <a:buClr>
                <a:schemeClr val="lt1"/>
              </a:buClr>
              <a:buSzPct val="100000"/>
              <a:buChar char="•"/>
            </a:pPr>
            <a:r>
              <a:rPr b="1" lang="en" sz="5670">
                <a:solidFill>
                  <a:schemeClr val="lt1"/>
                </a:solidFill>
              </a:rPr>
              <a:t>Providing knowledge &amp; lived experiences to other members of the community.</a:t>
            </a:r>
            <a:endParaRPr b="1" sz="5970">
              <a:solidFill>
                <a:schemeClr val="lt1"/>
              </a:solidFill>
            </a:endParaRPr>
          </a:p>
          <a:p>
            <a:pPr indent="0" lvl="0" marL="0" rtl="0" algn="l">
              <a:lnSpc>
                <a:spcPct val="90000"/>
              </a:lnSpc>
              <a:spcBef>
                <a:spcPts val="700"/>
              </a:spcBef>
              <a:spcAft>
                <a:spcPts val="0"/>
              </a:spcAft>
              <a:buSzPct val="26451"/>
              <a:buNone/>
            </a:pPr>
            <a:r>
              <a:t/>
            </a:r>
            <a:endParaRPr b="1" sz="5670">
              <a:solidFill>
                <a:schemeClr val="lt1"/>
              </a:solidFill>
            </a:endParaRPr>
          </a:p>
          <a:p>
            <a:pPr indent="-142428" lvl="0" marL="139700" rtl="0" algn="l">
              <a:lnSpc>
                <a:spcPct val="90000"/>
              </a:lnSpc>
              <a:spcBef>
                <a:spcPts val="700"/>
              </a:spcBef>
              <a:spcAft>
                <a:spcPts val="0"/>
              </a:spcAft>
              <a:buClr>
                <a:schemeClr val="lt1"/>
              </a:buClr>
              <a:buSzPct val="100000"/>
              <a:buChar char="•"/>
            </a:pPr>
            <a:r>
              <a:rPr b="1" lang="en" sz="5670">
                <a:solidFill>
                  <a:schemeClr val="lt1"/>
                </a:solidFill>
              </a:rPr>
              <a:t>Our Goal: </a:t>
            </a:r>
            <a:r>
              <a:rPr b="1" lang="en" sz="5670">
                <a:solidFill>
                  <a:schemeClr val="lt1"/>
                </a:solidFill>
              </a:rPr>
              <a:t>Energy Independence</a:t>
            </a:r>
            <a:endParaRPr b="1" sz="5970">
              <a:solidFill>
                <a:schemeClr val="lt1"/>
              </a:solidFill>
            </a:endParaRPr>
          </a:p>
          <a:p>
            <a:pPr indent="-38100" lvl="0" marL="139700" rtl="0" algn="l">
              <a:lnSpc>
                <a:spcPct val="90000"/>
              </a:lnSpc>
              <a:spcBef>
                <a:spcPts val="700"/>
              </a:spcBef>
              <a:spcAft>
                <a:spcPts val="0"/>
              </a:spcAft>
              <a:buClr>
                <a:schemeClr val="accent1"/>
              </a:buClr>
              <a:buSzPct val="100000"/>
              <a:buNone/>
            </a:pPr>
            <a:r>
              <a:t/>
            </a:r>
            <a:endParaRPr sz="1500"/>
          </a:p>
          <a:p>
            <a:pPr indent="-50800" lvl="0" marL="139700" rtl="0" algn="l">
              <a:lnSpc>
                <a:spcPct val="90000"/>
              </a:lnSpc>
              <a:spcBef>
                <a:spcPts val="700"/>
              </a:spcBef>
              <a:spcAft>
                <a:spcPts val="0"/>
              </a:spcAft>
              <a:buClr>
                <a:schemeClr val="accent1"/>
              </a:buClr>
              <a:buSzPct val="77777"/>
              <a:buNone/>
            </a:pPr>
            <a:r>
              <a:t/>
            </a:r>
            <a:endParaRPr/>
          </a:p>
          <a:p>
            <a:pPr indent="-50800" lvl="0" marL="139700" rtl="0" algn="l">
              <a:lnSpc>
                <a:spcPct val="90000"/>
              </a:lnSpc>
              <a:spcBef>
                <a:spcPts val="700"/>
              </a:spcBef>
              <a:spcAft>
                <a:spcPts val="0"/>
              </a:spcAft>
              <a:buClr>
                <a:schemeClr val="accent1"/>
              </a:buClr>
              <a:buSzPct val="77777"/>
              <a:buNone/>
            </a:pPr>
            <a:r>
              <a:t/>
            </a:r>
            <a:endParaRPr/>
          </a:p>
          <a:p>
            <a:pPr indent="-50800" lvl="0" marL="139700" rtl="0" algn="l">
              <a:lnSpc>
                <a:spcPct val="90000"/>
              </a:lnSpc>
              <a:spcBef>
                <a:spcPts val="700"/>
              </a:spcBef>
              <a:spcAft>
                <a:spcPts val="0"/>
              </a:spcAft>
              <a:buClr>
                <a:schemeClr val="accent1"/>
              </a:buClr>
              <a:buSzPct val="77777"/>
              <a:buNone/>
            </a:pPr>
            <a:r>
              <a:t/>
            </a:r>
            <a:endParaRPr/>
          </a:p>
          <a:p>
            <a:pPr indent="-50800" lvl="0" marL="139700" rtl="0" algn="l">
              <a:lnSpc>
                <a:spcPct val="90000"/>
              </a:lnSpc>
              <a:spcBef>
                <a:spcPts val="700"/>
              </a:spcBef>
              <a:spcAft>
                <a:spcPts val="0"/>
              </a:spcAft>
              <a:buClr>
                <a:schemeClr val="accent1"/>
              </a:buClr>
              <a:buSzPct val="77777"/>
              <a:buNone/>
            </a:pPr>
            <a:r>
              <a:t/>
            </a:r>
            <a:endParaRPr/>
          </a:p>
          <a:p>
            <a:pPr indent="-50800" lvl="0" marL="139700" rtl="0" algn="l">
              <a:lnSpc>
                <a:spcPct val="90000"/>
              </a:lnSpc>
              <a:spcBef>
                <a:spcPts val="700"/>
              </a:spcBef>
              <a:spcAft>
                <a:spcPts val="0"/>
              </a:spcAft>
              <a:buClr>
                <a:schemeClr val="accent1"/>
              </a:buClr>
              <a:buSzPct val="77777"/>
              <a:buNone/>
            </a:pPr>
            <a:r>
              <a:t/>
            </a:r>
            <a:endParaRPr/>
          </a:p>
          <a:p>
            <a:pPr indent="-50800" lvl="0" marL="139700" rtl="0" algn="l">
              <a:lnSpc>
                <a:spcPct val="90000"/>
              </a:lnSpc>
              <a:spcBef>
                <a:spcPts val="700"/>
              </a:spcBef>
              <a:spcAft>
                <a:spcPts val="0"/>
              </a:spcAft>
              <a:buClr>
                <a:schemeClr val="accent1"/>
              </a:buClr>
              <a:buSzPct val="77777"/>
              <a:buNone/>
            </a:pPr>
            <a:r>
              <a:t/>
            </a:r>
            <a:endParaRPr/>
          </a:p>
          <a:p>
            <a:pPr indent="-50800" lvl="0" marL="139700" rtl="0" algn="l">
              <a:lnSpc>
                <a:spcPct val="90000"/>
              </a:lnSpc>
              <a:spcBef>
                <a:spcPts val="700"/>
              </a:spcBef>
              <a:spcAft>
                <a:spcPts val="0"/>
              </a:spcAft>
              <a:buClr>
                <a:schemeClr val="accent1"/>
              </a:buClr>
              <a:buSzPct val="77777"/>
              <a:buNone/>
            </a:pPr>
            <a:r>
              <a:t/>
            </a:r>
            <a:endParaRPr/>
          </a:p>
          <a:p>
            <a:pPr indent="-50800" lvl="0" marL="139700" rtl="0" algn="l">
              <a:lnSpc>
                <a:spcPct val="90000"/>
              </a:lnSpc>
              <a:spcBef>
                <a:spcPts val="700"/>
              </a:spcBef>
              <a:spcAft>
                <a:spcPts val="0"/>
              </a:spcAft>
              <a:buClr>
                <a:schemeClr val="accent1"/>
              </a:buClr>
              <a:buSzPct val="77777"/>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pic>
        <p:nvPicPr>
          <p:cNvPr id="571" name="Google Shape;571;p90"/>
          <p:cNvPicPr preferRelativeResize="0"/>
          <p:nvPr/>
        </p:nvPicPr>
        <p:blipFill rotWithShape="1">
          <a:blip r:embed="rId3">
            <a:alphaModFix/>
          </a:blip>
          <a:srcRect b="0" l="0" r="0" t="0"/>
          <a:stretch/>
        </p:blipFill>
        <p:spPr>
          <a:xfrm>
            <a:off x="449809" y="424550"/>
            <a:ext cx="8244381" cy="3036146"/>
          </a:xfrm>
          <a:prstGeom prst="rect">
            <a:avLst/>
          </a:prstGeom>
          <a:noFill/>
          <a:ln>
            <a:noFill/>
          </a:ln>
        </p:spPr>
      </p:pic>
      <p:pic>
        <p:nvPicPr>
          <p:cNvPr id="572" name="Google Shape;572;p90"/>
          <p:cNvPicPr preferRelativeResize="0"/>
          <p:nvPr/>
        </p:nvPicPr>
        <p:blipFill rotWithShape="1">
          <a:blip r:embed="rId4">
            <a:alphaModFix/>
          </a:blip>
          <a:srcRect b="0" l="0" r="0" t="0"/>
          <a:stretch/>
        </p:blipFill>
        <p:spPr>
          <a:xfrm>
            <a:off x="0" y="3697400"/>
            <a:ext cx="9144001" cy="1446090"/>
          </a:xfrm>
          <a:prstGeom prst="rect">
            <a:avLst/>
          </a:prstGeom>
          <a:noFill/>
          <a:ln>
            <a:noFill/>
          </a:ln>
        </p:spPr>
      </p:pic>
      <p:pic>
        <p:nvPicPr>
          <p:cNvPr descr="A picture containing drawing&#10;&#10;Description automatically generated" id="573" name="Google Shape;573;p90"/>
          <p:cNvPicPr preferRelativeResize="0"/>
          <p:nvPr/>
        </p:nvPicPr>
        <p:blipFill rotWithShape="1">
          <a:blip r:embed="rId5">
            <a:alphaModFix/>
          </a:blip>
          <a:srcRect b="0" l="0" r="0" t="0"/>
          <a:stretch/>
        </p:blipFill>
        <p:spPr>
          <a:xfrm>
            <a:off x="5805049" y="4193641"/>
            <a:ext cx="1813894" cy="66509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91"/>
          <p:cNvSpPr txBox="1"/>
          <p:nvPr>
            <p:ph type="title"/>
          </p:nvPr>
        </p:nvSpPr>
        <p:spPr>
          <a:xfrm>
            <a:off x="261150" y="1336368"/>
            <a:ext cx="2653500" cy="449400"/>
          </a:xfrm>
          <a:prstGeom prst="rect">
            <a:avLst/>
          </a:prstGeom>
          <a:noFill/>
          <a:ln>
            <a:noFill/>
          </a:ln>
        </p:spPr>
        <p:txBody>
          <a:bodyPr anchorCtr="0" anchor="t" bIns="39550" lIns="77875" spcFirstLastPara="1" rIns="79125" wrap="square" tIns="39550">
            <a:spAutoFit/>
          </a:bodyPr>
          <a:lstStyle/>
          <a:p>
            <a:pPr indent="0" lvl="0" marL="0" rtl="0" algn="l">
              <a:spcBef>
                <a:spcPts val="0"/>
              </a:spcBef>
              <a:spcAft>
                <a:spcPts val="0"/>
              </a:spcAft>
              <a:buClr>
                <a:schemeClr val="accent1"/>
              </a:buClr>
              <a:buSzPts val="2400"/>
              <a:buFont typeface="Calibri"/>
              <a:buNone/>
            </a:pPr>
            <a:r>
              <a:rPr lang="en"/>
              <a:t>Application Guide</a:t>
            </a:r>
            <a:endParaRPr/>
          </a:p>
        </p:txBody>
      </p:sp>
      <p:pic>
        <p:nvPicPr>
          <p:cNvPr id="579" name="Google Shape;579;p91"/>
          <p:cNvPicPr preferRelativeResize="0"/>
          <p:nvPr/>
        </p:nvPicPr>
        <p:blipFill rotWithShape="1">
          <a:blip r:embed="rId3">
            <a:alphaModFix/>
          </a:blip>
          <a:srcRect b="0" l="0" r="0" t="0"/>
          <a:stretch/>
        </p:blipFill>
        <p:spPr>
          <a:xfrm>
            <a:off x="3449700" y="83325"/>
            <a:ext cx="3270175" cy="4198399"/>
          </a:xfrm>
          <a:prstGeom prst="rect">
            <a:avLst/>
          </a:prstGeom>
          <a:noFill/>
          <a:ln>
            <a:noFill/>
          </a:ln>
        </p:spPr>
      </p:pic>
      <p:pic>
        <p:nvPicPr>
          <p:cNvPr id="580" name="Google Shape;580;p91"/>
          <p:cNvPicPr preferRelativeResize="0"/>
          <p:nvPr/>
        </p:nvPicPr>
        <p:blipFill rotWithShape="1">
          <a:blip r:embed="rId4">
            <a:alphaModFix/>
          </a:blip>
          <a:srcRect b="0" l="0" r="0" t="0"/>
          <a:stretch/>
        </p:blipFill>
        <p:spPr>
          <a:xfrm>
            <a:off x="0" y="3697400"/>
            <a:ext cx="9144001" cy="1446090"/>
          </a:xfrm>
          <a:prstGeom prst="rect">
            <a:avLst/>
          </a:prstGeom>
          <a:noFill/>
          <a:ln>
            <a:noFill/>
          </a:ln>
        </p:spPr>
      </p:pic>
      <p:pic>
        <p:nvPicPr>
          <p:cNvPr descr="A picture containing drawing&#10;&#10;Description automatically generated" id="581" name="Google Shape;581;p91"/>
          <p:cNvPicPr preferRelativeResize="0"/>
          <p:nvPr/>
        </p:nvPicPr>
        <p:blipFill rotWithShape="1">
          <a:blip r:embed="rId5">
            <a:alphaModFix/>
          </a:blip>
          <a:srcRect b="0" l="0" r="0" t="0"/>
          <a:stretch/>
        </p:blipFill>
        <p:spPr>
          <a:xfrm>
            <a:off x="5805049" y="4193641"/>
            <a:ext cx="1813894" cy="66509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pic>
        <p:nvPicPr>
          <p:cNvPr id="586" name="Google Shape;586;p92"/>
          <p:cNvPicPr preferRelativeResize="0"/>
          <p:nvPr/>
        </p:nvPicPr>
        <p:blipFill rotWithShape="1">
          <a:blip r:embed="rId3">
            <a:alphaModFix/>
          </a:blip>
          <a:srcRect b="0" l="0" r="0" t="0"/>
          <a:stretch/>
        </p:blipFill>
        <p:spPr>
          <a:xfrm>
            <a:off x="1285583" y="335112"/>
            <a:ext cx="6572819" cy="3800804"/>
          </a:xfrm>
          <a:prstGeom prst="rect">
            <a:avLst/>
          </a:prstGeom>
          <a:noFill/>
          <a:ln>
            <a:noFill/>
          </a:ln>
        </p:spPr>
      </p:pic>
      <p:pic>
        <p:nvPicPr>
          <p:cNvPr id="587" name="Google Shape;587;p92"/>
          <p:cNvPicPr preferRelativeResize="0"/>
          <p:nvPr/>
        </p:nvPicPr>
        <p:blipFill rotWithShape="1">
          <a:blip r:embed="rId4">
            <a:alphaModFix/>
          </a:blip>
          <a:srcRect b="0" l="0" r="0" t="0"/>
          <a:stretch/>
        </p:blipFill>
        <p:spPr>
          <a:xfrm>
            <a:off x="0" y="3697400"/>
            <a:ext cx="9144001" cy="1446090"/>
          </a:xfrm>
          <a:prstGeom prst="rect">
            <a:avLst/>
          </a:prstGeom>
          <a:noFill/>
          <a:ln>
            <a:noFill/>
          </a:ln>
        </p:spPr>
      </p:pic>
      <p:pic>
        <p:nvPicPr>
          <p:cNvPr descr="A picture containing drawing&#10;&#10;Description automatically generated" id="588" name="Google Shape;588;p92"/>
          <p:cNvPicPr preferRelativeResize="0"/>
          <p:nvPr/>
        </p:nvPicPr>
        <p:blipFill rotWithShape="1">
          <a:blip r:embed="rId5">
            <a:alphaModFix/>
          </a:blip>
          <a:srcRect b="0" l="0" r="0" t="0"/>
          <a:stretch/>
        </p:blipFill>
        <p:spPr>
          <a:xfrm>
            <a:off x="5805049" y="4193641"/>
            <a:ext cx="1813894" cy="66509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pic>
        <p:nvPicPr>
          <p:cNvPr id="593" name="Google Shape;593;p93"/>
          <p:cNvPicPr preferRelativeResize="0"/>
          <p:nvPr/>
        </p:nvPicPr>
        <p:blipFill rotWithShape="1">
          <a:blip r:embed="rId3">
            <a:alphaModFix/>
          </a:blip>
          <a:srcRect b="0" l="0" r="0" t="0"/>
          <a:stretch/>
        </p:blipFill>
        <p:spPr>
          <a:xfrm>
            <a:off x="1136981" y="364500"/>
            <a:ext cx="6870025" cy="3183531"/>
          </a:xfrm>
          <a:prstGeom prst="rect">
            <a:avLst/>
          </a:prstGeom>
          <a:noFill/>
          <a:ln>
            <a:noFill/>
          </a:ln>
        </p:spPr>
      </p:pic>
      <p:pic>
        <p:nvPicPr>
          <p:cNvPr id="594" name="Google Shape;594;p93"/>
          <p:cNvPicPr preferRelativeResize="0"/>
          <p:nvPr/>
        </p:nvPicPr>
        <p:blipFill rotWithShape="1">
          <a:blip r:embed="rId4">
            <a:alphaModFix/>
          </a:blip>
          <a:srcRect b="0" l="0" r="0" t="0"/>
          <a:stretch/>
        </p:blipFill>
        <p:spPr>
          <a:xfrm>
            <a:off x="0" y="3697400"/>
            <a:ext cx="9144001" cy="1446090"/>
          </a:xfrm>
          <a:prstGeom prst="rect">
            <a:avLst/>
          </a:prstGeom>
          <a:noFill/>
          <a:ln>
            <a:noFill/>
          </a:ln>
        </p:spPr>
      </p:pic>
      <p:pic>
        <p:nvPicPr>
          <p:cNvPr descr="A picture containing drawing&#10;&#10;Description automatically generated" id="595" name="Google Shape;595;p93"/>
          <p:cNvPicPr preferRelativeResize="0"/>
          <p:nvPr/>
        </p:nvPicPr>
        <p:blipFill rotWithShape="1">
          <a:blip r:embed="rId5">
            <a:alphaModFix/>
          </a:blip>
          <a:srcRect b="0" l="0" r="0" t="0"/>
          <a:stretch/>
        </p:blipFill>
        <p:spPr>
          <a:xfrm>
            <a:off x="5805049" y="4193641"/>
            <a:ext cx="1813894" cy="66509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pic>
        <p:nvPicPr>
          <p:cNvPr id="600" name="Google Shape;600;p94"/>
          <p:cNvPicPr preferRelativeResize="0"/>
          <p:nvPr/>
        </p:nvPicPr>
        <p:blipFill rotWithShape="1">
          <a:blip r:embed="rId3">
            <a:alphaModFix/>
          </a:blip>
          <a:srcRect b="0" l="0" r="0" t="0"/>
          <a:stretch/>
        </p:blipFill>
        <p:spPr>
          <a:xfrm>
            <a:off x="1050922" y="169118"/>
            <a:ext cx="1823244" cy="914480"/>
          </a:xfrm>
          <a:prstGeom prst="rect">
            <a:avLst/>
          </a:prstGeom>
          <a:noFill/>
          <a:ln>
            <a:noFill/>
          </a:ln>
        </p:spPr>
      </p:pic>
      <p:pic>
        <p:nvPicPr>
          <p:cNvPr id="601" name="Google Shape;601;p94"/>
          <p:cNvPicPr preferRelativeResize="0"/>
          <p:nvPr/>
        </p:nvPicPr>
        <p:blipFill rotWithShape="1">
          <a:blip r:embed="rId4">
            <a:alphaModFix/>
          </a:blip>
          <a:srcRect b="0" l="0" r="0" t="0"/>
          <a:stretch/>
        </p:blipFill>
        <p:spPr>
          <a:xfrm>
            <a:off x="1050929" y="1189459"/>
            <a:ext cx="7042123" cy="2764583"/>
          </a:xfrm>
          <a:prstGeom prst="rect">
            <a:avLst/>
          </a:prstGeom>
          <a:noFill/>
          <a:ln>
            <a:noFill/>
          </a:ln>
        </p:spPr>
      </p:pic>
      <p:pic>
        <p:nvPicPr>
          <p:cNvPr id="602" name="Google Shape;602;p94"/>
          <p:cNvPicPr preferRelativeResize="0"/>
          <p:nvPr/>
        </p:nvPicPr>
        <p:blipFill rotWithShape="1">
          <a:blip r:embed="rId5">
            <a:alphaModFix/>
          </a:blip>
          <a:srcRect b="0" l="0" r="0" t="0"/>
          <a:stretch/>
        </p:blipFill>
        <p:spPr>
          <a:xfrm>
            <a:off x="0" y="3697400"/>
            <a:ext cx="9144001" cy="1446090"/>
          </a:xfrm>
          <a:prstGeom prst="rect">
            <a:avLst/>
          </a:prstGeom>
          <a:noFill/>
          <a:ln>
            <a:noFill/>
          </a:ln>
        </p:spPr>
      </p:pic>
      <p:pic>
        <p:nvPicPr>
          <p:cNvPr descr="A picture containing drawing&#10;&#10;Description automatically generated" id="603" name="Google Shape;603;p94"/>
          <p:cNvPicPr preferRelativeResize="0"/>
          <p:nvPr/>
        </p:nvPicPr>
        <p:blipFill rotWithShape="1">
          <a:blip r:embed="rId6">
            <a:alphaModFix/>
          </a:blip>
          <a:srcRect b="0" l="0" r="0" t="0"/>
          <a:stretch/>
        </p:blipFill>
        <p:spPr>
          <a:xfrm>
            <a:off x="5805049" y="4193641"/>
            <a:ext cx="1813894" cy="66509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pic>
        <p:nvPicPr>
          <p:cNvPr id="608" name="Google Shape;608;p95"/>
          <p:cNvPicPr preferRelativeResize="0"/>
          <p:nvPr/>
        </p:nvPicPr>
        <p:blipFill rotWithShape="1">
          <a:blip r:embed="rId3">
            <a:alphaModFix/>
          </a:blip>
          <a:srcRect b="0" l="0" r="0" t="0"/>
          <a:stretch/>
        </p:blipFill>
        <p:spPr>
          <a:xfrm>
            <a:off x="0" y="3697400"/>
            <a:ext cx="9144001" cy="1446090"/>
          </a:xfrm>
          <a:prstGeom prst="rect">
            <a:avLst/>
          </a:prstGeom>
          <a:noFill/>
          <a:ln>
            <a:noFill/>
          </a:ln>
        </p:spPr>
      </p:pic>
      <p:pic>
        <p:nvPicPr>
          <p:cNvPr descr="A picture containing drawing&#10;&#10;Description automatically generated" id="609" name="Google Shape;609;p95"/>
          <p:cNvPicPr preferRelativeResize="0"/>
          <p:nvPr/>
        </p:nvPicPr>
        <p:blipFill rotWithShape="1">
          <a:blip r:embed="rId4">
            <a:alphaModFix/>
          </a:blip>
          <a:srcRect b="0" l="0" r="0" t="0"/>
          <a:stretch/>
        </p:blipFill>
        <p:spPr>
          <a:xfrm>
            <a:off x="5805049" y="4193641"/>
            <a:ext cx="1813894" cy="665094"/>
          </a:xfrm>
          <a:prstGeom prst="rect">
            <a:avLst/>
          </a:prstGeom>
          <a:noFill/>
          <a:ln>
            <a:noFill/>
          </a:ln>
        </p:spPr>
      </p:pic>
      <p:pic>
        <p:nvPicPr>
          <p:cNvPr id="610" name="Google Shape;610;p95"/>
          <p:cNvPicPr preferRelativeResize="0"/>
          <p:nvPr/>
        </p:nvPicPr>
        <p:blipFill rotWithShape="1">
          <a:blip r:embed="rId5">
            <a:alphaModFix/>
          </a:blip>
          <a:srcRect b="0" l="0" r="0" t="0"/>
          <a:stretch/>
        </p:blipFill>
        <p:spPr>
          <a:xfrm>
            <a:off x="1339883" y="272501"/>
            <a:ext cx="6464225" cy="36979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96"/>
          <p:cNvSpPr txBox="1"/>
          <p:nvPr>
            <p:ph type="title"/>
          </p:nvPr>
        </p:nvSpPr>
        <p:spPr>
          <a:xfrm>
            <a:off x="690178" y="405000"/>
            <a:ext cx="7055100" cy="449400"/>
          </a:xfrm>
          <a:prstGeom prst="rect">
            <a:avLst/>
          </a:prstGeom>
          <a:noFill/>
          <a:ln>
            <a:noFill/>
          </a:ln>
        </p:spPr>
        <p:txBody>
          <a:bodyPr anchorCtr="0" anchor="t" bIns="39550" lIns="77875" spcFirstLastPara="1" rIns="79125" wrap="square" tIns="39550">
            <a:spAutoFit/>
          </a:bodyPr>
          <a:lstStyle/>
          <a:p>
            <a:pPr indent="0" lvl="0" marL="0" rtl="0" algn="l">
              <a:spcBef>
                <a:spcPts val="0"/>
              </a:spcBef>
              <a:spcAft>
                <a:spcPts val="0"/>
              </a:spcAft>
              <a:buClr>
                <a:schemeClr val="accent1"/>
              </a:buClr>
              <a:buSzPts val="2400"/>
              <a:buFont typeface="Calibri"/>
              <a:buNone/>
            </a:pPr>
            <a:r>
              <a:rPr lang="en"/>
              <a:t>Questions?</a:t>
            </a:r>
            <a:endParaRPr/>
          </a:p>
        </p:txBody>
      </p:sp>
      <p:pic>
        <p:nvPicPr>
          <p:cNvPr id="616" name="Google Shape;616;p96"/>
          <p:cNvPicPr preferRelativeResize="0"/>
          <p:nvPr/>
        </p:nvPicPr>
        <p:blipFill rotWithShape="1">
          <a:blip r:embed="rId3">
            <a:alphaModFix/>
          </a:blip>
          <a:srcRect b="0" l="0" r="0" t="0"/>
          <a:stretch/>
        </p:blipFill>
        <p:spPr>
          <a:xfrm>
            <a:off x="0" y="3697400"/>
            <a:ext cx="9144001" cy="1446090"/>
          </a:xfrm>
          <a:prstGeom prst="rect">
            <a:avLst/>
          </a:prstGeom>
          <a:noFill/>
          <a:ln>
            <a:noFill/>
          </a:ln>
        </p:spPr>
      </p:pic>
      <p:pic>
        <p:nvPicPr>
          <p:cNvPr descr="A picture containing drawing&#10;&#10;Description automatically generated" id="617" name="Google Shape;617;p96"/>
          <p:cNvPicPr preferRelativeResize="0"/>
          <p:nvPr/>
        </p:nvPicPr>
        <p:blipFill rotWithShape="1">
          <a:blip r:embed="rId4">
            <a:alphaModFix/>
          </a:blip>
          <a:srcRect b="0" l="0" r="0" t="0"/>
          <a:stretch/>
        </p:blipFill>
        <p:spPr>
          <a:xfrm>
            <a:off x="5805049" y="4193641"/>
            <a:ext cx="1813894" cy="665094"/>
          </a:xfrm>
          <a:prstGeom prst="rect">
            <a:avLst/>
          </a:prstGeom>
          <a:noFill/>
          <a:ln>
            <a:noFill/>
          </a:ln>
        </p:spPr>
      </p:pic>
      <p:pic>
        <p:nvPicPr>
          <p:cNvPr id="618" name="Google Shape;618;p96"/>
          <p:cNvPicPr preferRelativeResize="0"/>
          <p:nvPr/>
        </p:nvPicPr>
        <p:blipFill rotWithShape="1">
          <a:blip r:embed="rId5">
            <a:alphaModFix/>
          </a:blip>
          <a:srcRect b="27303" l="10873" r="0" t="22901"/>
          <a:stretch/>
        </p:blipFill>
        <p:spPr>
          <a:xfrm>
            <a:off x="1439300" y="293925"/>
            <a:ext cx="6722601" cy="375567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pic>
        <p:nvPicPr>
          <p:cNvPr id="623" name="Google Shape;623;p97"/>
          <p:cNvPicPr preferRelativeResize="0"/>
          <p:nvPr/>
        </p:nvPicPr>
        <p:blipFill rotWithShape="1">
          <a:blip r:embed="rId3">
            <a:alphaModFix/>
          </a:blip>
          <a:srcRect b="3131" l="0" r="0" t="3121"/>
          <a:stretch/>
        </p:blipFill>
        <p:spPr>
          <a:xfrm>
            <a:off x="0" y="0"/>
            <a:ext cx="9144001" cy="5143500"/>
          </a:xfrm>
          <a:prstGeom prst="rect">
            <a:avLst/>
          </a:prstGeom>
          <a:noFill/>
          <a:ln>
            <a:noFill/>
          </a:ln>
        </p:spPr>
      </p:pic>
      <p:sp>
        <p:nvSpPr>
          <p:cNvPr id="624" name="Google Shape;624;p97"/>
          <p:cNvSpPr txBox="1"/>
          <p:nvPr>
            <p:ph type="title"/>
          </p:nvPr>
        </p:nvSpPr>
        <p:spPr>
          <a:xfrm>
            <a:off x="490250" y="488250"/>
            <a:ext cx="8087400" cy="40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Questions and Answers</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8" name="Shape 628"/>
        <p:cNvGrpSpPr/>
        <p:nvPr/>
      </p:nvGrpSpPr>
      <p:grpSpPr>
        <a:xfrm>
          <a:off x="0" y="0"/>
          <a:ext cx="0" cy="0"/>
          <a:chOff x="0" y="0"/>
          <a:chExt cx="0" cy="0"/>
        </a:xfrm>
      </p:grpSpPr>
      <p:sp>
        <p:nvSpPr>
          <p:cNvPr id="629" name="Google Shape;629;p98"/>
          <p:cNvSpPr txBox="1"/>
          <p:nvPr>
            <p:ph type="title"/>
          </p:nvPr>
        </p:nvSpPr>
        <p:spPr>
          <a:xfrm>
            <a:off x="255250" y="1318400"/>
            <a:ext cx="3534000" cy="1012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6300">
                <a:solidFill>
                  <a:schemeClr val="dk1"/>
                </a:solidFill>
              </a:rPr>
              <a:t>Thank you for listening! </a:t>
            </a:r>
            <a:endParaRPr b="1" sz="6300">
              <a:solidFill>
                <a:schemeClr val="dk1"/>
              </a:solidFill>
            </a:endParaRPr>
          </a:p>
        </p:txBody>
      </p:sp>
      <p:pic>
        <p:nvPicPr>
          <p:cNvPr id="630" name="Google Shape;630;p98"/>
          <p:cNvPicPr preferRelativeResize="0"/>
          <p:nvPr/>
        </p:nvPicPr>
        <p:blipFill>
          <a:blip r:embed="rId3">
            <a:alphaModFix/>
          </a:blip>
          <a:stretch>
            <a:fillRect/>
          </a:stretch>
        </p:blipFill>
        <p:spPr>
          <a:xfrm>
            <a:off x="3964036" y="1807225"/>
            <a:ext cx="1302552" cy="1302552"/>
          </a:xfrm>
          <a:prstGeom prst="rect">
            <a:avLst/>
          </a:prstGeom>
          <a:noFill/>
          <a:ln>
            <a:noFill/>
          </a:ln>
        </p:spPr>
      </p:pic>
      <p:sp>
        <p:nvSpPr>
          <p:cNvPr id="631" name="Google Shape;631;p98"/>
          <p:cNvSpPr txBox="1"/>
          <p:nvPr/>
        </p:nvSpPr>
        <p:spPr>
          <a:xfrm>
            <a:off x="5509450" y="230375"/>
            <a:ext cx="3534000" cy="12333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600">
                <a:uFill>
                  <a:noFill/>
                </a:uFill>
                <a:latin typeface="Roboto"/>
                <a:ea typeface="Roboto"/>
                <a:cs typeface="Roboto"/>
                <a:sym typeface="Roboto"/>
                <a:hlinkClick r:id="rId4"/>
              </a:rPr>
              <a:t>www.connectingcabra.ie</a:t>
            </a:r>
            <a:endParaRPr sz="1600">
              <a:latin typeface="Roboto"/>
              <a:ea typeface="Roboto"/>
              <a:cs typeface="Roboto"/>
              <a:sym typeface="Roboto"/>
            </a:endParaRPr>
          </a:p>
          <a:p>
            <a:pPr indent="0" lvl="0" marL="0" rtl="0" algn="l">
              <a:lnSpc>
                <a:spcPct val="150000"/>
              </a:lnSpc>
              <a:spcBef>
                <a:spcPts val="0"/>
              </a:spcBef>
              <a:spcAft>
                <a:spcPts val="0"/>
              </a:spcAft>
              <a:buNone/>
            </a:pPr>
            <a:r>
              <a:rPr lang="en" sz="1600">
                <a:uFill>
                  <a:noFill/>
                </a:uFill>
                <a:latin typeface="Roboto"/>
                <a:ea typeface="Roboto"/>
                <a:cs typeface="Roboto"/>
                <a:sym typeface="Roboto"/>
                <a:hlinkClick r:id="rId5"/>
              </a:rPr>
              <a:t>hello@connectingcabra.ie</a:t>
            </a:r>
            <a:endParaRPr sz="1600">
              <a:latin typeface="Roboto"/>
              <a:ea typeface="Roboto"/>
              <a:cs typeface="Roboto"/>
              <a:sym typeface="Roboto"/>
            </a:endParaRPr>
          </a:p>
          <a:p>
            <a:pPr indent="0" lvl="0" marL="0" rtl="0" algn="l">
              <a:lnSpc>
                <a:spcPct val="150000"/>
              </a:lnSpc>
              <a:spcBef>
                <a:spcPts val="0"/>
              </a:spcBef>
              <a:spcAft>
                <a:spcPts val="0"/>
              </a:spcAft>
              <a:buNone/>
            </a:pPr>
            <a:r>
              <a:rPr lang="en" sz="1600">
                <a:latin typeface="Roboto"/>
                <a:ea typeface="Roboto"/>
                <a:cs typeface="Roboto"/>
                <a:sym typeface="Roboto"/>
              </a:rPr>
              <a:t>Social Media: @ConnectingCabra</a:t>
            </a:r>
            <a:endParaRPr sz="1600">
              <a:latin typeface="Roboto"/>
              <a:ea typeface="Roboto"/>
              <a:cs typeface="Roboto"/>
              <a:sym typeface="Roboto"/>
            </a:endParaRPr>
          </a:p>
          <a:p>
            <a:pPr indent="0" lvl="0" marL="0" rtl="0" algn="l">
              <a:spcBef>
                <a:spcPts val="0"/>
              </a:spcBef>
              <a:spcAft>
                <a:spcPts val="0"/>
              </a:spcAft>
              <a:buNone/>
            </a:pPr>
            <a:r>
              <a:t/>
            </a:r>
            <a:endParaRPr sz="1800">
              <a:solidFill>
                <a:schemeClr val="lt2"/>
              </a:solidFill>
              <a:latin typeface="Roboto"/>
              <a:ea typeface="Roboto"/>
              <a:cs typeface="Roboto"/>
              <a:sym typeface="Roboto"/>
            </a:endParaRPr>
          </a:p>
          <a:p>
            <a:pPr indent="0" lvl="0" marL="0" rtl="0" algn="l">
              <a:spcBef>
                <a:spcPts val="0"/>
              </a:spcBef>
              <a:spcAft>
                <a:spcPts val="0"/>
              </a:spcAft>
              <a:buNone/>
            </a:pPr>
            <a:r>
              <a:t/>
            </a:r>
            <a:endParaRPr sz="1800">
              <a:solidFill>
                <a:schemeClr val="lt2"/>
              </a:solidFill>
              <a:latin typeface="Roboto"/>
              <a:ea typeface="Roboto"/>
              <a:cs typeface="Roboto"/>
              <a:sym typeface="Roboto"/>
            </a:endParaRPr>
          </a:p>
        </p:txBody>
      </p:sp>
      <p:sp>
        <p:nvSpPr>
          <p:cNvPr id="632" name="Google Shape;632;p98"/>
          <p:cNvSpPr txBox="1"/>
          <p:nvPr/>
        </p:nvSpPr>
        <p:spPr>
          <a:xfrm>
            <a:off x="5509450" y="3314275"/>
            <a:ext cx="3368700" cy="1622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200"/>
              </a:spcBef>
              <a:spcAft>
                <a:spcPts val="0"/>
              </a:spcAft>
              <a:buNone/>
            </a:pPr>
            <a:r>
              <a:rPr lang="en" sz="1600">
                <a:latin typeface="Roboto"/>
                <a:ea typeface="Roboto"/>
                <a:cs typeface="Roboto"/>
                <a:sym typeface="Roboto"/>
              </a:rPr>
              <a:t>www.phibsborovillage.com</a:t>
            </a:r>
            <a:endParaRPr sz="1600">
              <a:latin typeface="Roboto"/>
              <a:ea typeface="Roboto"/>
              <a:cs typeface="Roboto"/>
              <a:sym typeface="Roboto"/>
            </a:endParaRPr>
          </a:p>
          <a:p>
            <a:pPr indent="0" lvl="0" marL="0" rtl="0" algn="l">
              <a:lnSpc>
                <a:spcPct val="100000"/>
              </a:lnSpc>
              <a:spcBef>
                <a:spcPts val="1200"/>
              </a:spcBef>
              <a:spcAft>
                <a:spcPts val="0"/>
              </a:spcAft>
              <a:buNone/>
            </a:pPr>
            <a:r>
              <a:rPr lang="en" sz="1600">
                <a:latin typeface="Roboto"/>
                <a:ea typeface="Roboto"/>
                <a:cs typeface="Roboto"/>
                <a:sym typeface="Roboto"/>
              </a:rPr>
              <a:t>Twitter: @PhibsTidyTown</a:t>
            </a:r>
            <a:endParaRPr sz="1600">
              <a:latin typeface="Roboto"/>
              <a:ea typeface="Roboto"/>
              <a:cs typeface="Roboto"/>
              <a:sym typeface="Roboto"/>
            </a:endParaRPr>
          </a:p>
          <a:p>
            <a:pPr indent="0" lvl="0" marL="0" rtl="0" algn="l">
              <a:lnSpc>
                <a:spcPct val="100000"/>
              </a:lnSpc>
              <a:spcBef>
                <a:spcPts val="1200"/>
              </a:spcBef>
              <a:spcAft>
                <a:spcPts val="0"/>
              </a:spcAft>
              <a:buNone/>
            </a:pPr>
            <a:r>
              <a:rPr lang="en" sz="1600">
                <a:latin typeface="Roboto"/>
                <a:ea typeface="Roboto"/>
                <a:cs typeface="Roboto"/>
                <a:sym typeface="Roboto"/>
              </a:rPr>
              <a:t>Facebook: @PhibsboroTidyTown </a:t>
            </a:r>
            <a:r>
              <a:rPr lang="en" sz="1600">
                <a:latin typeface="Roboto"/>
                <a:ea typeface="Roboto"/>
                <a:cs typeface="Roboto"/>
                <a:sym typeface="Roboto"/>
              </a:rPr>
              <a:t>    </a:t>
            </a:r>
            <a:endParaRPr sz="1600">
              <a:latin typeface="Roboto"/>
              <a:ea typeface="Roboto"/>
              <a:cs typeface="Roboto"/>
              <a:sym typeface="Roboto"/>
            </a:endParaRPr>
          </a:p>
          <a:p>
            <a:pPr indent="0" lvl="0" marL="0" rtl="0" algn="l">
              <a:lnSpc>
                <a:spcPct val="100000"/>
              </a:lnSpc>
              <a:spcBef>
                <a:spcPts val="1200"/>
              </a:spcBef>
              <a:spcAft>
                <a:spcPts val="0"/>
              </a:spcAft>
              <a:buNone/>
            </a:pPr>
            <a:r>
              <a:rPr lang="en" sz="1600">
                <a:latin typeface="Roboto"/>
                <a:ea typeface="Roboto"/>
                <a:cs typeface="Roboto"/>
                <a:sym typeface="Roboto"/>
              </a:rPr>
              <a:t>Instagram: @PhibsboroVillag</a:t>
            </a:r>
            <a:r>
              <a:rPr lang="en" sz="1600"/>
              <a:t>e</a:t>
            </a:r>
            <a:endParaRPr sz="1600"/>
          </a:p>
          <a:p>
            <a:pPr indent="0" lvl="0" marL="0" rtl="0" algn="l">
              <a:spcBef>
                <a:spcPts val="1200"/>
              </a:spcBef>
              <a:spcAft>
                <a:spcPts val="0"/>
              </a:spcAft>
              <a:buNone/>
            </a:pPr>
            <a:r>
              <a:t/>
            </a:r>
            <a:endParaRPr sz="1800">
              <a:solidFill>
                <a:schemeClr val="lt2"/>
              </a:solidFill>
              <a:latin typeface="Roboto"/>
              <a:ea typeface="Roboto"/>
              <a:cs typeface="Roboto"/>
              <a:sym typeface="Roboto"/>
            </a:endParaRPr>
          </a:p>
        </p:txBody>
      </p:sp>
      <p:sp>
        <p:nvSpPr>
          <p:cNvPr id="633" name="Google Shape;633;p98"/>
          <p:cNvSpPr txBox="1"/>
          <p:nvPr/>
        </p:nvSpPr>
        <p:spPr>
          <a:xfrm>
            <a:off x="5565200" y="2039400"/>
            <a:ext cx="2962800" cy="8382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600">
                <a:uFill>
                  <a:noFill/>
                </a:uFill>
                <a:latin typeface="Roboto"/>
                <a:ea typeface="Roboto"/>
                <a:cs typeface="Roboto"/>
                <a:sym typeface="Roboto"/>
                <a:hlinkClick r:id="rId6"/>
              </a:rPr>
              <a:t>cosybatter@gmail.com</a:t>
            </a:r>
            <a:endParaRPr sz="1600">
              <a:latin typeface="Roboto"/>
              <a:ea typeface="Roboto"/>
              <a:cs typeface="Roboto"/>
              <a:sym typeface="Roboto"/>
            </a:endParaRPr>
          </a:p>
          <a:p>
            <a:pPr indent="0" lvl="0" marL="0" rtl="0" algn="l">
              <a:lnSpc>
                <a:spcPct val="150000"/>
              </a:lnSpc>
              <a:spcBef>
                <a:spcPts val="0"/>
              </a:spcBef>
              <a:spcAft>
                <a:spcPts val="0"/>
              </a:spcAft>
              <a:buNone/>
            </a:pPr>
            <a:r>
              <a:rPr lang="en" sz="1600">
                <a:latin typeface="Roboto"/>
                <a:ea typeface="Roboto"/>
                <a:cs typeface="Roboto"/>
                <a:sym typeface="Roboto"/>
              </a:rPr>
              <a:t>Social Media: @Cosybatter</a:t>
            </a:r>
            <a:endParaRPr sz="1600">
              <a:latin typeface="Roboto"/>
              <a:ea typeface="Roboto"/>
              <a:cs typeface="Roboto"/>
              <a:sym typeface="Roboto"/>
            </a:endParaRPr>
          </a:p>
        </p:txBody>
      </p:sp>
      <p:pic>
        <p:nvPicPr>
          <p:cNvPr id="634" name="Google Shape;634;p98"/>
          <p:cNvPicPr preferRelativeResize="0"/>
          <p:nvPr/>
        </p:nvPicPr>
        <p:blipFill rotWithShape="1">
          <a:blip r:embed="rId7">
            <a:alphaModFix/>
          </a:blip>
          <a:srcRect b="52509" l="30852" r="30339" t="20039"/>
          <a:stretch/>
        </p:blipFill>
        <p:spPr>
          <a:xfrm>
            <a:off x="3665413" y="175112"/>
            <a:ext cx="1899776" cy="1343826"/>
          </a:xfrm>
          <a:prstGeom prst="rect">
            <a:avLst/>
          </a:prstGeom>
          <a:noFill/>
          <a:ln>
            <a:noFill/>
          </a:ln>
        </p:spPr>
      </p:pic>
      <p:pic>
        <p:nvPicPr>
          <p:cNvPr id="635" name="Google Shape;635;p98"/>
          <p:cNvPicPr preferRelativeResize="0"/>
          <p:nvPr/>
        </p:nvPicPr>
        <p:blipFill rotWithShape="1">
          <a:blip r:embed="rId8">
            <a:alphaModFix/>
          </a:blip>
          <a:srcRect b="30766" l="14014" r="39114" t="5376"/>
          <a:stretch/>
        </p:blipFill>
        <p:spPr>
          <a:xfrm>
            <a:off x="3940561" y="3223025"/>
            <a:ext cx="1349494" cy="183840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55"/>
          <p:cNvSpPr txBox="1"/>
          <p:nvPr>
            <p:ph type="title"/>
          </p:nvPr>
        </p:nvSpPr>
        <p:spPr>
          <a:xfrm>
            <a:off x="202500" y="202500"/>
            <a:ext cx="6474000" cy="176700"/>
          </a:xfrm>
          <a:prstGeom prst="rect">
            <a:avLst/>
          </a:prstGeom>
          <a:noFill/>
          <a:ln>
            <a:noFill/>
          </a:ln>
        </p:spPr>
        <p:txBody>
          <a:bodyPr anchorCtr="0" anchor="t" bIns="0" lIns="0" spcFirstLastPara="1" rIns="0" wrap="square" tIns="0">
            <a:normAutofit fontScale="90000"/>
          </a:bodyPr>
          <a:lstStyle/>
          <a:p>
            <a:pPr indent="0" lvl="0" marL="0" rtl="0" algn="l">
              <a:lnSpc>
                <a:spcPct val="80000"/>
              </a:lnSpc>
              <a:spcBef>
                <a:spcPts val="0"/>
              </a:spcBef>
              <a:spcAft>
                <a:spcPts val="0"/>
              </a:spcAft>
              <a:buClr>
                <a:schemeClr val="accent2"/>
              </a:buClr>
              <a:buSzPct val="56250"/>
              <a:buFont typeface="Arial"/>
              <a:buNone/>
            </a:pPr>
            <a:r>
              <a:rPr b="1" lang="en"/>
              <a:t>Energy Efficiency</a:t>
            </a:r>
            <a:endParaRPr b="1"/>
          </a:p>
        </p:txBody>
      </p:sp>
      <p:sp>
        <p:nvSpPr>
          <p:cNvPr id="299" name="Google Shape;299;p55"/>
          <p:cNvSpPr txBox="1"/>
          <p:nvPr>
            <p:ph idx="1" type="body"/>
          </p:nvPr>
        </p:nvSpPr>
        <p:spPr>
          <a:xfrm>
            <a:off x="269999" y="755999"/>
            <a:ext cx="8631900" cy="4152600"/>
          </a:xfrm>
          <a:prstGeom prst="rect">
            <a:avLst/>
          </a:prstGeom>
          <a:noFill/>
          <a:ln>
            <a:noFill/>
          </a:ln>
        </p:spPr>
        <p:txBody>
          <a:bodyPr anchorCtr="0" anchor="t" bIns="0" lIns="0" spcFirstLastPara="1" rIns="0" wrap="square" tIns="0">
            <a:normAutofit/>
          </a:bodyPr>
          <a:lstStyle/>
          <a:p>
            <a:pPr indent="-38100" lvl="0" marL="139700" rtl="0" algn="l">
              <a:lnSpc>
                <a:spcPct val="90000"/>
              </a:lnSpc>
              <a:spcBef>
                <a:spcPts val="0"/>
              </a:spcBef>
              <a:spcAft>
                <a:spcPts val="0"/>
              </a:spcAft>
              <a:buClr>
                <a:schemeClr val="accent1"/>
              </a:buClr>
              <a:buSzPts val="1500"/>
              <a:buNone/>
            </a:pPr>
            <a:r>
              <a:t/>
            </a:r>
            <a:endParaRPr sz="1500"/>
          </a:p>
          <a:p>
            <a:pPr indent="-38100" lvl="0" marL="139700" rtl="0" algn="l">
              <a:lnSpc>
                <a:spcPct val="90000"/>
              </a:lnSpc>
              <a:spcBef>
                <a:spcPts val="700"/>
              </a:spcBef>
              <a:spcAft>
                <a:spcPts val="0"/>
              </a:spcAft>
              <a:buClr>
                <a:schemeClr val="accent1"/>
              </a:buClr>
              <a:buSzPts val="1500"/>
              <a:buNone/>
            </a:pPr>
            <a:r>
              <a:t/>
            </a:r>
            <a:endParaRPr sz="1500"/>
          </a:p>
          <a:p>
            <a:pPr indent="-38100" lvl="0" marL="139700" rtl="0" algn="l">
              <a:lnSpc>
                <a:spcPct val="90000"/>
              </a:lnSpc>
              <a:spcBef>
                <a:spcPts val="700"/>
              </a:spcBef>
              <a:spcAft>
                <a:spcPts val="0"/>
              </a:spcAft>
              <a:buClr>
                <a:schemeClr val="accent1"/>
              </a:buClr>
              <a:buSzPts val="1500"/>
              <a:buNone/>
            </a:pPr>
            <a:r>
              <a:t/>
            </a:r>
            <a:endParaRPr sz="1500"/>
          </a:p>
          <a:p>
            <a:pPr indent="-50800" lvl="0" marL="139700" rtl="0" algn="l">
              <a:lnSpc>
                <a:spcPct val="90000"/>
              </a:lnSpc>
              <a:spcBef>
                <a:spcPts val="700"/>
              </a:spcBef>
              <a:spcAft>
                <a:spcPts val="0"/>
              </a:spcAft>
              <a:buClr>
                <a:schemeClr val="accent1"/>
              </a:buClr>
              <a:buSzPts val="1400"/>
              <a:buNone/>
            </a:pPr>
            <a:r>
              <a:t/>
            </a:r>
            <a:endParaRPr/>
          </a:p>
          <a:p>
            <a:pPr indent="-50800" lvl="0" marL="139700" rtl="0" algn="l">
              <a:lnSpc>
                <a:spcPct val="90000"/>
              </a:lnSpc>
              <a:spcBef>
                <a:spcPts val="700"/>
              </a:spcBef>
              <a:spcAft>
                <a:spcPts val="0"/>
              </a:spcAft>
              <a:buClr>
                <a:schemeClr val="accent1"/>
              </a:buClr>
              <a:buSzPts val="1400"/>
              <a:buNone/>
            </a:pPr>
            <a:r>
              <a:t/>
            </a:r>
            <a:endParaRPr/>
          </a:p>
          <a:p>
            <a:pPr indent="-50800" lvl="0" marL="139700" rtl="0" algn="l">
              <a:lnSpc>
                <a:spcPct val="90000"/>
              </a:lnSpc>
              <a:spcBef>
                <a:spcPts val="700"/>
              </a:spcBef>
              <a:spcAft>
                <a:spcPts val="0"/>
              </a:spcAft>
              <a:buClr>
                <a:schemeClr val="accent1"/>
              </a:buClr>
              <a:buSzPts val="1400"/>
              <a:buNone/>
            </a:pPr>
            <a:r>
              <a:t/>
            </a:r>
            <a:endParaRPr/>
          </a:p>
          <a:p>
            <a:pPr indent="-50800" lvl="0" marL="139700" rtl="0" algn="l">
              <a:lnSpc>
                <a:spcPct val="90000"/>
              </a:lnSpc>
              <a:spcBef>
                <a:spcPts val="700"/>
              </a:spcBef>
              <a:spcAft>
                <a:spcPts val="0"/>
              </a:spcAft>
              <a:buClr>
                <a:schemeClr val="accent1"/>
              </a:buClr>
              <a:buSzPts val="1400"/>
              <a:buNone/>
            </a:pPr>
            <a:r>
              <a:t/>
            </a:r>
            <a:endParaRPr/>
          </a:p>
          <a:p>
            <a:pPr indent="-50800" lvl="0" marL="139700" rtl="0" algn="l">
              <a:lnSpc>
                <a:spcPct val="90000"/>
              </a:lnSpc>
              <a:spcBef>
                <a:spcPts val="700"/>
              </a:spcBef>
              <a:spcAft>
                <a:spcPts val="0"/>
              </a:spcAft>
              <a:buClr>
                <a:schemeClr val="accent1"/>
              </a:buClr>
              <a:buSzPts val="1400"/>
              <a:buNone/>
            </a:pPr>
            <a:r>
              <a:t/>
            </a:r>
            <a:endParaRPr/>
          </a:p>
          <a:p>
            <a:pPr indent="-50800" lvl="0" marL="139700" rtl="0" algn="l">
              <a:lnSpc>
                <a:spcPct val="90000"/>
              </a:lnSpc>
              <a:spcBef>
                <a:spcPts val="700"/>
              </a:spcBef>
              <a:spcAft>
                <a:spcPts val="0"/>
              </a:spcAft>
              <a:buClr>
                <a:schemeClr val="accent1"/>
              </a:buClr>
              <a:buSzPts val="1400"/>
              <a:buNone/>
            </a:pPr>
            <a:r>
              <a:t/>
            </a:r>
            <a:endParaRPr/>
          </a:p>
          <a:p>
            <a:pPr indent="-50800" lvl="0" marL="139700" rtl="0" algn="l">
              <a:lnSpc>
                <a:spcPct val="90000"/>
              </a:lnSpc>
              <a:spcBef>
                <a:spcPts val="700"/>
              </a:spcBef>
              <a:spcAft>
                <a:spcPts val="0"/>
              </a:spcAft>
              <a:buClr>
                <a:schemeClr val="accent1"/>
              </a:buClr>
              <a:buSzPts val="1400"/>
              <a:buNone/>
            </a:pPr>
            <a:r>
              <a:t/>
            </a:r>
            <a:endParaRPr/>
          </a:p>
          <a:p>
            <a:pPr indent="-50800" lvl="0" marL="139700" rtl="0" algn="l">
              <a:lnSpc>
                <a:spcPct val="90000"/>
              </a:lnSpc>
              <a:spcBef>
                <a:spcPts val="700"/>
              </a:spcBef>
              <a:spcAft>
                <a:spcPts val="0"/>
              </a:spcAft>
              <a:buClr>
                <a:schemeClr val="accent1"/>
              </a:buClr>
              <a:buSzPts val="1400"/>
              <a:buNone/>
            </a:pPr>
            <a:r>
              <a:t/>
            </a:r>
            <a:endParaRPr/>
          </a:p>
        </p:txBody>
      </p:sp>
      <p:graphicFrame>
        <p:nvGraphicFramePr>
          <p:cNvPr id="300" name="Google Shape;300;p55"/>
          <p:cNvGraphicFramePr/>
          <p:nvPr/>
        </p:nvGraphicFramePr>
        <p:xfrm>
          <a:off x="270000" y="815196"/>
          <a:ext cx="3000000" cy="3000000"/>
        </p:xfrm>
        <a:graphic>
          <a:graphicData uri="http://schemas.openxmlformats.org/drawingml/2006/table">
            <a:tbl>
              <a:tblPr bandRow="1" firstRow="1">
                <a:noFill/>
                <a:tableStyleId>{A5DEF9A5-CE1C-4654-944A-50771D504091}</a:tableStyleId>
              </a:tblPr>
              <a:tblGrid>
                <a:gridCol w="2877300"/>
                <a:gridCol w="2877300"/>
                <a:gridCol w="2877300"/>
              </a:tblGrid>
              <a:tr h="1503125">
                <a:tc>
                  <a:txBody>
                    <a:bodyPr/>
                    <a:lstStyle/>
                    <a:p>
                      <a:pPr indent="0" lvl="0" marL="0" marR="0" rtl="0" algn="l">
                        <a:lnSpc>
                          <a:spcPct val="100000"/>
                        </a:lnSpc>
                        <a:spcBef>
                          <a:spcPts val="0"/>
                        </a:spcBef>
                        <a:spcAft>
                          <a:spcPts val="0"/>
                        </a:spcAft>
                        <a:buClr>
                          <a:srgbClr val="000000"/>
                        </a:buClr>
                        <a:buSzPts val="2700"/>
                        <a:buFont typeface="Arial"/>
                        <a:buNone/>
                      </a:pPr>
                      <a:r>
                        <a:rPr lang="en" sz="2700" u="none" cap="none" strike="noStrike">
                          <a:latin typeface="Roboto"/>
                          <a:ea typeface="Roboto"/>
                          <a:cs typeface="Roboto"/>
                          <a:sym typeface="Roboto"/>
                        </a:rPr>
                        <a:t>Area</a:t>
                      </a:r>
                      <a:endParaRPr sz="1100" u="none" cap="none" strike="noStrike">
                        <a:latin typeface="Roboto"/>
                        <a:ea typeface="Roboto"/>
                        <a:cs typeface="Roboto"/>
                        <a:sym typeface="Roboto"/>
                      </a:endParaRPr>
                    </a:p>
                  </a:txBody>
                  <a:tcPr marT="34300" marB="34300" marR="68600" marL="68600"/>
                </a:tc>
                <a:tc>
                  <a:txBody>
                    <a:bodyPr/>
                    <a:lstStyle/>
                    <a:p>
                      <a:pPr indent="0" lvl="0" marL="0" marR="0" rtl="0" algn="l">
                        <a:lnSpc>
                          <a:spcPct val="100000"/>
                        </a:lnSpc>
                        <a:spcBef>
                          <a:spcPts val="0"/>
                        </a:spcBef>
                        <a:spcAft>
                          <a:spcPts val="0"/>
                        </a:spcAft>
                        <a:buClr>
                          <a:srgbClr val="000000"/>
                        </a:buClr>
                        <a:buSzPts val="2700"/>
                        <a:buFont typeface="Arial"/>
                        <a:buNone/>
                      </a:pPr>
                      <a:r>
                        <a:rPr lang="en" sz="2700" u="none" cap="none" strike="noStrike">
                          <a:latin typeface="Roboto"/>
                          <a:ea typeface="Roboto"/>
                          <a:cs typeface="Roboto"/>
                          <a:sym typeface="Roboto"/>
                        </a:rPr>
                        <a:t>Average Building Energy Rating </a:t>
                      </a:r>
                      <a:endParaRPr sz="1100" u="none" cap="none" strike="noStrike">
                        <a:latin typeface="Roboto"/>
                        <a:ea typeface="Roboto"/>
                        <a:cs typeface="Roboto"/>
                        <a:sym typeface="Roboto"/>
                      </a:endParaRPr>
                    </a:p>
                  </a:txBody>
                  <a:tcPr marT="34300" marB="34300" marR="68600" marL="68600"/>
                </a:tc>
                <a:tc>
                  <a:txBody>
                    <a:bodyPr/>
                    <a:lstStyle/>
                    <a:p>
                      <a:pPr indent="0" lvl="0" marL="0" marR="0" rtl="0" algn="l">
                        <a:lnSpc>
                          <a:spcPct val="100000"/>
                        </a:lnSpc>
                        <a:spcBef>
                          <a:spcPts val="0"/>
                        </a:spcBef>
                        <a:spcAft>
                          <a:spcPts val="0"/>
                        </a:spcAft>
                        <a:buClr>
                          <a:srgbClr val="000000"/>
                        </a:buClr>
                        <a:buSzPts val="2700"/>
                        <a:buFont typeface="Arial"/>
                        <a:buNone/>
                      </a:pPr>
                      <a:r>
                        <a:rPr lang="en" sz="2700" u="none" cap="none" strike="noStrike">
                          <a:latin typeface="Roboto"/>
                          <a:ea typeface="Roboto"/>
                          <a:cs typeface="Roboto"/>
                          <a:sym typeface="Roboto"/>
                        </a:rPr>
                        <a:t>Heat Loss</a:t>
                      </a:r>
                      <a:endParaRPr sz="1100" u="none" cap="none" strike="noStrike">
                        <a:latin typeface="Roboto"/>
                        <a:ea typeface="Roboto"/>
                        <a:cs typeface="Roboto"/>
                        <a:sym typeface="Roboto"/>
                      </a:endParaRPr>
                    </a:p>
                  </a:txBody>
                  <a:tcPr marT="34300" marB="34300" marR="68600" marL="68600"/>
                </a:tc>
              </a:tr>
              <a:tr h="609600">
                <a:tc>
                  <a:txBody>
                    <a:bodyPr/>
                    <a:lstStyle/>
                    <a:p>
                      <a:pPr indent="0" lvl="0" marL="0" marR="0" rtl="0" algn="l">
                        <a:lnSpc>
                          <a:spcPct val="100000"/>
                        </a:lnSpc>
                        <a:spcBef>
                          <a:spcPts val="0"/>
                        </a:spcBef>
                        <a:spcAft>
                          <a:spcPts val="0"/>
                        </a:spcAft>
                        <a:buClr>
                          <a:srgbClr val="000000"/>
                        </a:buClr>
                        <a:buSzPts val="2700"/>
                        <a:buFont typeface="Arial"/>
                        <a:buNone/>
                      </a:pPr>
                      <a:r>
                        <a:rPr lang="en" sz="2700" u="none" cap="none" strike="noStrike">
                          <a:latin typeface="Roboto"/>
                          <a:ea typeface="Roboto"/>
                          <a:cs typeface="Roboto"/>
                          <a:sym typeface="Roboto"/>
                        </a:rPr>
                        <a:t>Cabra</a:t>
                      </a:r>
                      <a:endParaRPr sz="1100" u="none" cap="none" strike="noStrike">
                        <a:latin typeface="Roboto"/>
                        <a:ea typeface="Roboto"/>
                        <a:cs typeface="Roboto"/>
                        <a:sym typeface="Roboto"/>
                      </a:endParaRPr>
                    </a:p>
                  </a:txBody>
                  <a:tcPr marT="34300" marB="34300" marR="68600" marL="68600"/>
                </a:tc>
                <a:tc>
                  <a:txBody>
                    <a:bodyPr/>
                    <a:lstStyle/>
                    <a:p>
                      <a:pPr indent="0" lvl="0" marL="0" marR="0" rtl="0" algn="l">
                        <a:lnSpc>
                          <a:spcPct val="100000"/>
                        </a:lnSpc>
                        <a:spcBef>
                          <a:spcPts val="0"/>
                        </a:spcBef>
                        <a:spcAft>
                          <a:spcPts val="0"/>
                        </a:spcAft>
                        <a:buClr>
                          <a:srgbClr val="000000"/>
                        </a:buClr>
                        <a:buSzPts val="2700"/>
                        <a:buFont typeface="Arial"/>
                        <a:buNone/>
                      </a:pPr>
                      <a:r>
                        <a:rPr lang="en" sz="2700" u="none" cap="none" strike="noStrike">
                          <a:latin typeface="Roboto"/>
                          <a:ea typeface="Roboto"/>
                          <a:cs typeface="Roboto"/>
                          <a:sym typeface="Roboto"/>
                        </a:rPr>
                        <a:t>E1</a:t>
                      </a:r>
                      <a:endParaRPr sz="1100" u="none" cap="none" strike="noStrike">
                        <a:latin typeface="Roboto"/>
                        <a:ea typeface="Roboto"/>
                        <a:cs typeface="Roboto"/>
                        <a:sym typeface="Roboto"/>
                      </a:endParaRPr>
                    </a:p>
                  </a:txBody>
                  <a:tcPr marT="34300" marB="34300" marR="68600" marL="68600"/>
                </a:tc>
                <a:tc>
                  <a:txBody>
                    <a:bodyPr/>
                    <a:lstStyle/>
                    <a:p>
                      <a:pPr indent="0" lvl="0" marL="0" marR="0" rtl="0" algn="l">
                        <a:lnSpc>
                          <a:spcPct val="100000"/>
                        </a:lnSpc>
                        <a:spcBef>
                          <a:spcPts val="0"/>
                        </a:spcBef>
                        <a:spcAft>
                          <a:spcPts val="0"/>
                        </a:spcAft>
                        <a:buClr>
                          <a:srgbClr val="000000"/>
                        </a:buClr>
                        <a:buSzPts val="2700"/>
                        <a:buFont typeface="Arial"/>
                        <a:buNone/>
                      </a:pPr>
                      <a:r>
                        <a:rPr lang="en" sz="2700">
                          <a:latin typeface="Roboto"/>
                          <a:ea typeface="Roboto"/>
                          <a:cs typeface="Roboto"/>
                          <a:sym typeface="Roboto"/>
                        </a:rPr>
                        <a:t>321 kWh/</a:t>
                      </a:r>
                      <a:r>
                        <a:rPr lang="en" sz="2700" u="none" cap="none" strike="noStrike">
                          <a:latin typeface="Roboto"/>
                          <a:ea typeface="Roboto"/>
                          <a:cs typeface="Roboto"/>
                          <a:sym typeface="Roboto"/>
                        </a:rPr>
                        <a:t>m</a:t>
                      </a:r>
                      <a:r>
                        <a:rPr baseline="30000" lang="en" sz="2700" u="none" cap="none" strike="noStrike">
                          <a:latin typeface="Roboto"/>
                          <a:ea typeface="Roboto"/>
                          <a:cs typeface="Roboto"/>
                          <a:sym typeface="Roboto"/>
                        </a:rPr>
                        <a:t>2</a:t>
                      </a:r>
                      <a:r>
                        <a:rPr lang="en" sz="2700" u="none" cap="none" strike="noStrike">
                          <a:latin typeface="Roboto"/>
                          <a:ea typeface="Roboto"/>
                          <a:cs typeface="Roboto"/>
                          <a:sym typeface="Roboto"/>
                        </a:rPr>
                        <a:t>/yr </a:t>
                      </a:r>
                      <a:endParaRPr sz="2700" u="none" cap="none" strike="noStrike">
                        <a:latin typeface="Roboto"/>
                        <a:ea typeface="Roboto"/>
                        <a:cs typeface="Roboto"/>
                        <a:sym typeface="Roboto"/>
                      </a:endParaRPr>
                    </a:p>
                  </a:txBody>
                  <a:tcPr marT="34300" marB="34300" marR="68600" marL="68600"/>
                </a:tc>
              </a:tr>
              <a:tr h="609600">
                <a:tc>
                  <a:txBody>
                    <a:bodyPr/>
                    <a:lstStyle/>
                    <a:p>
                      <a:pPr indent="0" lvl="0" marL="0" marR="0" rtl="0" algn="l">
                        <a:lnSpc>
                          <a:spcPct val="100000"/>
                        </a:lnSpc>
                        <a:spcBef>
                          <a:spcPts val="0"/>
                        </a:spcBef>
                        <a:spcAft>
                          <a:spcPts val="0"/>
                        </a:spcAft>
                        <a:buClr>
                          <a:srgbClr val="000000"/>
                        </a:buClr>
                        <a:buSzPts val="2700"/>
                        <a:buFont typeface="Arial"/>
                        <a:buNone/>
                      </a:pPr>
                      <a:r>
                        <a:rPr lang="en" sz="2700" u="none" cap="none" strike="noStrike">
                          <a:latin typeface="Roboto"/>
                          <a:ea typeface="Roboto"/>
                          <a:cs typeface="Roboto"/>
                          <a:sym typeface="Roboto"/>
                        </a:rPr>
                        <a:t>Phibsboro</a:t>
                      </a:r>
                      <a:endParaRPr sz="1100" u="none" cap="none" strike="noStrike">
                        <a:latin typeface="Roboto"/>
                        <a:ea typeface="Roboto"/>
                        <a:cs typeface="Roboto"/>
                        <a:sym typeface="Roboto"/>
                      </a:endParaRPr>
                    </a:p>
                  </a:txBody>
                  <a:tcPr marT="34300" marB="34300" marR="68600" marL="68600"/>
                </a:tc>
                <a:tc>
                  <a:txBody>
                    <a:bodyPr/>
                    <a:lstStyle/>
                    <a:p>
                      <a:pPr indent="0" lvl="0" marL="0" marR="0" rtl="0" algn="l">
                        <a:lnSpc>
                          <a:spcPct val="100000"/>
                        </a:lnSpc>
                        <a:spcBef>
                          <a:spcPts val="0"/>
                        </a:spcBef>
                        <a:spcAft>
                          <a:spcPts val="0"/>
                        </a:spcAft>
                        <a:buClr>
                          <a:srgbClr val="000000"/>
                        </a:buClr>
                        <a:buSzPts val="2700"/>
                        <a:buFont typeface="Arial"/>
                        <a:buNone/>
                      </a:pPr>
                      <a:r>
                        <a:rPr lang="en" sz="2700" u="none" cap="none" strike="noStrike">
                          <a:latin typeface="Roboto"/>
                          <a:ea typeface="Roboto"/>
                          <a:cs typeface="Roboto"/>
                          <a:sym typeface="Roboto"/>
                        </a:rPr>
                        <a:t>E2</a:t>
                      </a:r>
                      <a:endParaRPr sz="1100" u="none" cap="none" strike="noStrike">
                        <a:latin typeface="Roboto"/>
                        <a:ea typeface="Roboto"/>
                        <a:cs typeface="Roboto"/>
                        <a:sym typeface="Roboto"/>
                      </a:endParaRPr>
                    </a:p>
                  </a:txBody>
                  <a:tcPr marT="34300" marB="34300" marR="68600" marL="68600"/>
                </a:tc>
                <a:tc>
                  <a:txBody>
                    <a:bodyPr/>
                    <a:lstStyle/>
                    <a:p>
                      <a:pPr indent="0" lvl="0" marL="0" marR="0" rtl="0" algn="l">
                        <a:lnSpc>
                          <a:spcPct val="100000"/>
                        </a:lnSpc>
                        <a:spcBef>
                          <a:spcPts val="0"/>
                        </a:spcBef>
                        <a:spcAft>
                          <a:spcPts val="0"/>
                        </a:spcAft>
                        <a:buClr>
                          <a:srgbClr val="000000"/>
                        </a:buClr>
                        <a:buSzPts val="2700"/>
                        <a:buFont typeface="Arial"/>
                        <a:buNone/>
                      </a:pPr>
                      <a:r>
                        <a:rPr lang="en" sz="2700" u="none" cap="none" strike="noStrike">
                          <a:latin typeface="Roboto"/>
                          <a:ea typeface="Roboto"/>
                          <a:cs typeface="Roboto"/>
                          <a:sym typeface="Roboto"/>
                        </a:rPr>
                        <a:t>&gt;340 kWh/ m</a:t>
                      </a:r>
                      <a:r>
                        <a:rPr baseline="30000" lang="en" sz="2700" u="none" cap="none" strike="noStrike">
                          <a:latin typeface="Roboto"/>
                          <a:ea typeface="Roboto"/>
                          <a:cs typeface="Roboto"/>
                          <a:sym typeface="Roboto"/>
                        </a:rPr>
                        <a:t>2</a:t>
                      </a:r>
                      <a:r>
                        <a:rPr lang="en" sz="2700" u="none" cap="none" strike="noStrike">
                          <a:latin typeface="Roboto"/>
                          <a:ea typeface="Roboto"/>
                          <a:cs typeface="Roboto"/>
                          <a:sym typeface="Roboto"/>
                        </a:rPr>
                        <a:t>/yr</a:t>
                      </a:r>
                      <a:endParaRPr sz="2700" u="none" cap="none" strike="noStrike">
                        <a:latin typeface="Roboto"/>
                        <a:ea typeface="Roboto"/>
                        <a:cs typeface="Roboto"/>
                        <a:sym typeface="Roboto"/>
                      </a:endParaRPr>
                    </a:p>
                  </a:txBody>
                  <a:tcPr marT="34300" marB="34300" marR="68600" marL="68600"/>
                </a:tc>
              </a:tr>
              <a:tr h="609600">
                <a:tc>
                  <a:txBody>
                    <a:bodyPr/>
                    <a:lstStyle/>
                    <a:p>
                      <a:pPr indent="0" lvl="0" marL="0" marR="0" rtl="0" algn="l">
                        <a:lnSpc>
                          <a:spcPct val="100000"/>
                        </a:lnSpc>
                        <a:spcBef>
                          <a:spcPts val="0"/>
                        </a:spcBef>
                        <a:spcAft>
                          <a:spcPts val="0"/>
                        </a:spcAft>
                        <a:buClr>
                          <a:srgbClr val="000000"/>
                        </a:buClr>
                        <a:buSzPts val="2700"/>
                        <a:buFont typeface="Arial"/>
                        <a:buNone/>
                      </a:pPr>
                      <a:r>
                        <a:rPr lang="en" sz="2700" u="none" cap="none" strike="noStrike">
                          <a:latin typeface="Roboto"/>
                          <a:ea typeface="Roboto"/>
                          <a:cs typeface="Roboto"/>
                          <a:sym typeface="Roboto"/>
                        </a:rPr>
                        <a:t>Stoneybatter</a:t>
                      </a:r>
                      <a:endParaRPr sz="1100" u="none" cap="none" strike="noStrike">
                        <a:latin typeface="Roboto"/>
                        <a:ea typeface="Roboto"/>
                        <a:cs typeface="Roboto"/>
                        <a:sym typeface="Roboto"/>
                      </a:endParaRPr>
                    </a:p>
                  </a:txBody>
                  <a:tcPr marT="34300" marB="34300" marR="68600" marL="68600"/>
                </a:tc>
                <a:tc>
                  <a:txBody>
                    <a:bodyPr/>
                    <a:lstStyle/>
                    <a:p>
                      <a:pPr indent="0" lvl="0" marL="0" marR="0" rtl="0" algn="l">
                        <a:lnSpc>
                          <a:spcPct val="100000"/>
                        </a:lnSpc>
                        <a:spcBef>
                          <a:spcPts val="0"/>
                        </a:spcBef>
                        <a:spcAft>
                          <a:spcPts val="0"/>
                        </a:spcAft>
                        <a:buClr>
                          <a:srgbClr val="000000"/>
                        </a:buClr>
                        <a:buSzPts val="2700"/>
                        <a:buFont typeface="Arial"/>
                        <a:buNone/>
                      </a:pPr>
                      <a:r>
                        <a:rPr lang="en" sz="2700" u="none" cap="none" strike="noStrike">
                          <a:latin typeface="Roboto"/>
                          <a:ea typeface="Roboto"/>
                          <a:cs typeface="Roboto"/>
                          <a:sym typeface="Roboto"/>
                        </a:rPr>
                        <a:t>E1</a:t>
                      </a:r>
                      <a:endParaRPr sz="1100" u="none" cap="none" strike="noStrike">
                        <a:latin typeface="Roboto"/>
                        <a:ea typeface="Roboto"/>
                        <a:cs typeface="Roboto"/>
                        <a:sym typeface="Roboto"/>
                      </a:endParaRPr>
                    </a:p>
                  </a:txBody>
                  <a:tcPr marT="34300" marB="34300" marR="68600" marL="68600"/>
                </a:tc>
                <a:tc>
                  <a:txBody>
                    <a:bodyPr/>
                    <a:lstStyle/>
                    <a:p>
                      <a:pPr indent="0" lvl="0" marL="0" marR="0" rtl="0" algn="l">
                        <a:lnSpc>
                          <a:spcPct val="100000"/>
                        </a:lnSpc>
                        <a:spcBef>
                          <a:spcPts val="0"/>
                        </a:spcBef>
                        <a:spcAft>
                          <a:spcPts val="0"/>
                        </a:spcAft>
                        <a:buClr>
                          <a:srgbClr val="000000"/>
                        </a:buClr>
                        <a:buSzPts val="2700"/>
                        <a:buFont typeface="Arial"/>
                        <a:buNone/>
                      </a:pPr>
                      <a:r>
                        <a:rPr lang="en" sz="2700" u="none" cap="none" strike="noStrike">
                          <a:latin typeface="Roboto"/>
                          <a:ea typeface="Roboto"/>
                          <a:cs typeface="Roboto"/>
                          <a:sym typeface="Roboto"/>
                        </a:rPr>
                        <a:t>330 kWh/m</a:t>
                      </a:r>
                      <a:r>
                        <a:rPr baseline="30000" lang="en" sz="2700" u="none" cap="none" strike="noStrike">
                          <a:latin typeface="Roboto"/>
                          <a:ea typeface="Roboto"/>
                          <a:cs typeface="Roboto"/>
                          <a:sym typeface="Roboto"/>
                        </a:rPr>
                        <a:t>2</a:t>
                      </a:r>
                      <a:r>
                        <a:rPr lang="en" sz="2700" u="none" cap="none" strike="noStrike">
                          <a:latin typeface="Roboto"/>
                          <a:ea typeface="Roboto"/>
                          <a:cs typeface="Roboto"/>
                          <a:sym typeface="Roboto"/>
                        </a:rPr>
                        <a:t>/yr</a:t>
                      </a:r>
                      <a:endParaRPr sz="2700" u="none" cap="none" strike="noStrike">
                        <a:latin typeface="Roboto"/>
                        <a:ea typeface="Roboto"/>
                        <a:cs typeface="Roboto"/>
                        <a:sym typeface="Roboto"/>
                      </a:endParaRPr>
                    </a:p>
                  </a:txBody>
                  <a:tcPr marT="34300" marB="34300" marR="68600" marL="68600"/>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id="305" name="Google Shape;305;p56"/>
          <p:cNvPicPr preferRelativeResize="0"/>
          <p:nvPr/>
        </p:nvPicPr>
        <p:blipFill>
          <a:blip r:embed="rId3">
            <a:alphaModFix/>
          </a:blip>
          <a:stretch>
            <a:fillRect/>
          </a:stretch>
        </p:blipFill>
        <p:spPr>
          <a:xfrm>
            <a:off x="333525" y="152400"/>
            <a:ext cx="2893579" cy="4838698"/>
          </a:xfrm>
          <a:prstGeom prst="rect">
            <a:avLst/>
          </a:prstGeom>
          <a:noFill/>
          <a:ln>
            <a:noFill/>
          </a:ln>
        </p:spPr>
      </p:pic>
      <p:pic>
        <p:nvPicPr>
          <p:cNvPr id="306" name="Google Shape;306;p56"/>
          <p:cNvPicPr preferRelativeResize="0"/>
          <p:nvPr/>
        </p:nvPicPr>
        <p:blipFill>
          <a:blip r:embed="rId4">
            <a:alphaModFix/>
          </a:blip>
          <a:stretch>
            <a:fillRect/>
          </a:stretch>
        </p:blipFill>
        <p:spPr>
          <a:xfrm>
            <a:off x="3375789" y="152400"/>
            <a:ext cx="5457236" cy="48386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id="311" name="Google Shape;311;p57"/>
          <p:cNvPicPr preferRelativeResize="0"/>
          <p:nvPr/>
        </p:nvPicPr>
        <p:blipFill rotWithShape="1">
          <a:blip r:embed="rId3">
            <a:alphaModFix/>
          </a:blip>
          <a:srcRect b="0" l="20189" r="20183" t="0"/>
          <a:stretch/>
        </p:blipFill>
        <p:spPr>
          <a:xfrm>
            <a:off x="-9150" y="0"/>
            <a:ext cx="4594498" cy="5143501"/>
          </a:xfrm>
          <a:prstGeom prst="rect">
            <a:avLst/>
          </a:prstGeom>
          <a:noFill/>
          <a:ln>
            <a:noFill/>
          </a:ln>
        </p:spPr>
      </p:pic>
      <p:sp>
        <p:nvSpPr>
          <p:cNvPr id="312" name="Google Shape;312;p57"/>
          <p:cNvSpPr txBox="1"/>
          <p:nvPr>
            <p:ph type="title"/>
          </p:nvPr>
        </p:nvSpPr>
        <p:spPr>
          <a:xfrm>
            <a:off x="265500" y="1830600"/>
            <a:ext cx="4045200" cy="1482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rPr>
              <a:t>Solar in Stoneybatter</a:t>
            </a:r>
            <a:endParaRPr b="1">
              <a:solidFill>
                <a:schemeClr val="lt1"/>
              </a:solidFill>
            </a:endParaRPr>
          </a:p>
        </p:txBody>
      </p:sp>
      <p:sp>
        <p:nvSpPr>
          <p:cNvPr id="313" name="Google Shape;313;p57"/>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t>Stephanie Dickenson</a:t>
            </a:r>
            <a:endParaRPr sz="2400"/>
          </a:p>
          <a:p>
            <a:pPr indent="0" lvl="0" marL="0" rtl="0" algn="l">
              <a:spcBef>
                <a:spcPts val="1600"/>
              </a:spcBef>
              <a:spcAft>
                <a:spcPts val="1600"/>
              </a:spcAft>
              <a:buNone/>
            </a:pPr>
            <a:r>
              <a:t/>
            </a:r>
            <a:endParaRPr sz="2400"/>
          </a:p>
        </p:txBody>
      </p:sp>
      <p:pic>
        <p:nvPicPr>
          <p:cNvPr id="314" name="Google Shape;314;p57"/>
          <p:cNvPicPr preferRelativeResize="0"/>
          <p:nvPr/>
        </p:nvPicPr>
        <p:blipFill>
          <a:blip r:embed="rId4">
            <a:alphaModFix/>
          </a:blip>
          <a:stretch>
            <a:fillRect/>
          </a:stretch>
        </p:blipFill>
        <p:spPr>
          <a:xfrm>
            <a:off x="5990774" y="2643949"/>
            <a:ext cx="1775352" cy="177534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8" name="Shape 318"/>
        <p:cNvGrpSpPr/>
        <p:nvPr/>
      </p:nvGrpSpPr>
      <p:grpSpPr>
        <a:xfrm>
          <a:off x="0" y="0"/>
          <a:ext cx="0" cy="0"/>
          <a:chOff x="0" y="0"/>
          <a:chExt cx="0" cy="0"/>
        </a:xfrm>
      </p:grpSpPr>
      <p:sp>
        <p:nvSpPr>
          <p:cNvPr id="319" name="Google Shape;319;p58"/>
          <p:cNvSpPr/>
          <p:nvPr/>
        </p:nvSpPr>
        <p:spPr>
          <a:xfrm>
            <a:off x="-1" y="0"/>
            <a:ext cx="91419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descr="Cheerful suns pattern" id="320" name="Google Shape;320;p58"/>
          <p:cNvPicPr preferRelativeResize="0"/>
          <p:nvPr/>
        </p:nvPicPr>
        <p:blipFill rotWithShape="1">
          <a:blip r:embed="rId3">
            <a:alphaModFix/>
          </a:blip>
          <a:srcRect b="23095" l="0" r="0" t="20654"/>
          <a:stretch/>
        </p:blipFill>
        <p:spPr>
          <a:xfrm>
            <a:off x="-2285" y="8"/>
            <a:ext cx="9143999" cy="5143496"/>
          </a:xfrm>
          <a:prstGeom prst="rect">
            <a:avLst/>
          </a:prstGeom>
          <a:noFill/>
          <a:ln>
            <a:noFill/>
          </a:ln>
        </p:spPr>
      </p:pic>
      <p:sp>
        <p:nvSpPr>
          <p:cNvPr id="321" name="Google Shape;321;p58"/>
          <p:cNvSpPr/>
          <p:nvPr/>
        </p:nvSpPr>
        <p:spPr>
          <a:xfrm>
            <a:off x="0" y="1655702"/>
            <a:ext cx="9144000" cy="2371500"/>
          </a:xfrm>
          <a:prstGeom prst="rect">
            <a:avLst/>
          </a:prstGeom>
          <a:gradFill>
            <a:gsLst>
              <a:gs pos="0">
                <a:srgbClr val="000000">
                  <a:alpha val="0"/>
                </a:srgbClr>
              </a:gs>
              <a:gs pos="25000">
                <a:srgbClr val="000000">
                  <a:alpha val="14901"/>
                </a:srgbClr>
              </a:gs>
              <a:gs pos="50000">
                <a:srgbClr val="000000">
                  <a:alpha val="29803"/>
                </a:srgbClr>
              </a:gs>
              <a:gs pos="75000">
                <a:srgbClr val="000000">
                  <a:alpha val="14901"/>
                </a:srgbClr>
              </a:gs>
              <a:gs pos="100000">
                <a:srgbClr val="000000">
                  <a:alpha val="0"/>
                </a:srgbClr>
              </a:gs>
            </a:gsLst>
            <a:lin ang="16200038"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22" name="Google Shape;322;p58"/>
          <p:cNvSpPr txBox="1"/>
          <p:nvPr>
            <p:ph type="ctrTitle"/>
          </p:nvPr>
        </p:nvSpPr>
        <p:spPr>
          <a:xfrm>
            <a:off x="1498369" y="1577662"/>
            <a:ext cx="6141000" cy="1988400"/>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b" bIns="34275" lIns="68575" spcFirstLastPara="1" rIns="68575" wrap="square" tIns="34275">
            <a:normAutofit fontScale="90000"/>
          </a:bodyPr>
          <a:lstStyle/>
          <a:p>
            <a:pPr indent="0" lvl="0" marL="0" rtl="0" algn="ctr">
              <a:lnSpc>
                <a:spcPct val="90000"/>
              </a:lnSpc>
              <a:spcBef>
                <a:spcPts val="0"/>
              </a:spcBef>
              <a:spcAft>
                <a:spcPts val="0"/>
              </a:spcAft>
              <a:buClr>
                <a:schemeClr val="dk1"/>
              </a:buClr>
              <a:buSzPct val="100000"/>
              <a:buFont typeface="Arial"/>
              <a:buNone/>
            </a:pPr>
            <a:r>
              <a:rPr b="1" lang="en" sz="6600">
                <a:latin typeface="Roboto"/>
                <a:ea typeface="Roboto"/>
                <a:cs typeface="Roboto"/>
                <a:sym typeface="Roboto"/>
              </a:rPr>
              <a:t>SOLAR IN </a:t>
            </a:r>
            <a:r>
              <a:rPr b="1" lang="en" sz="6400">
                <a:latin typeface="Roboto"/>
                <a:ea typeface="Roboto"/>
                <a:cs typeface="Roboto"/>
                <a:sym typeface="Roboto"/>
              </a:rPr>
              <a:t>STONEYBATTER</a:t>
            </a:r>
            <a:endParaRPr sz="4300">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59"/>
          <p:cNvSpPr txBox="1"/>
          <p:nvPr>
            <p:ph type="title"/>
          </p:nvPr>
        </p:nvSpPr>
        <p:spPr>
          <a:xfrm>
            <a:off x="471488" y="205383"/>
            <a:ext cx="5915100" cy="745800"/>
          </a:xfrm>
          <a:prstGeom prst="rect">
            <a:avLst/>
          </a:prstGeom>
          <a:noFill/>
          <a:ln>
            <a:noFill/>
          </a:ln>
        </p:spPr>
        <p:txBody>
          <a:bodyPr anchorCtr="0" anchor="ctr" bIns="34275" lIns="68575" spcFirstLastPara="1" rIns="68575" wrap="square" tIns="34275">
            <a:normAutofit fontScale="90000"/>
          </a:bodyPr>
          <a:lstStyle/>
          <a:p>
            <a:pPr indent="0" lvl="0" marL="0" rtl="0" algn="ctr">
              <a:lnSpc>
                <a:spcPct val="90000"/>
              </a:lnSpc>
              <a:spcBef>
                <a:spcPts val="0"/>
              </a:spcBef>
              <a:spcAft>
                <a:spcPts val="0"/>
              </a:spcAft>
              <a:buClr>
                <a:schemeClr val="dk1"/>
              </a:buClr>
              <a:buSzPct val="100000"/>
              <a:buFont typeface="Calibri"/>
              <a:buNone/>
            </a:pPr>
            <a:r>
              <a:rPr lang="en" sz="5400">
                <a:latin typeface="Roboto"/>
                <a:ea typeface="Roboto"/>
                <a:cs typeface="Roboto"/>
                <a:sym typeface="Roboto"/>
              </a:rPr>
              <a:t>COSYBATTER</a:t>
            </a:r>
            <a:endParaRPr>
              <a:latin typeface="Roboto"/>
              <a:ea typeface="Roboto"/>
              <a:cs typeface="Roboto"/>
              <a:sym typeface="Roboto"/>
            </a:endParaRPr>
          </a:p>
        </p:txBody>
      </p:sp>
      <p:pic>
        <p:nvPicPr>
          <p:cNvPr descr="A light pole with a lamp and a logo&#10;&#10;Description automatically generated" id="328" name="Google Shape;328;p59"/>
          <p:cNvPicPr preferRelativeResize="0"/>
          <p:nvPr>
            <p:ph idx="1" type="body"/>
          </p:nvPr>
        </p:nvPicPr>
        <p:blipFill rotWithShape="1">
          <a:blip r:embed="rId3">
            <a:alphaModFix/>
          </a:blip>
          <a:srcRect b="0" l="0" r="0" t="0"/>
          <a:stretch/>
        </p:blipFill>
        <p:spPr>
          <a:xfrm>
            <a:off x="939998" y="1369219"/>
            <a:ext cx="3263400" cy="3263400"/>
          </a:xfrm>
          <a:prstGeom prst="rect">
            <a:avLst/>
          </a:prstGeom>
          <a:noFill/>
          <a:ln>
            <a:noFill/>
          </a:ln>
        </p:spPr>
      </p:pic>
      <p:sp>
        <p:nvSpPr>
          <p:cNvPr id="329" name="Google Shape;329;p59"/>
          <p:cNvSpPr txBox="1"/>
          <p:nvPr>
            <p:ph idx="2" type="body"/>
          </p:nvPr>
        </p:nvSpPr>
        <p:spPr>
          <a:xfrm>
            <a:off x="5096138" y="1077164"/>
            <a:ext cx="2914800" cy="2447700"/>
          </a:xfrm>
          <a:prstGeom prst="rect">
            <a:avLst/>
          </a:prstGeom>
          <a:noFill/>
          <a:ln>
            <a:noFill/>
          </a:ln>
        </p:spPr>
        <p:txBody>
          <a:bodyPr anchorCtr="0" anchor="t" bIns="34275" lIns="68575" spcFirstLastPara="1" rIns="68575" wrap="square" tIns="34275">
            <a:noAutofit/>
          </a:bodyPr>
          <a:lstStyle/>
          <a:p>
            <a:pPr indent="0" lvl="0" marL="0" rtl="0" algn="l">
              <a:lnSpc>
                <a:spcPct val="87000"/>
              </a:lnSpc>
              <a:spcBef>
                <a:spcPts val="0"/>
              </a:spcBef>
              <a:spcAft>
                <a:spcPts val="0"/>
              </a:spcAft>
              <a:buClr>
                <a:schemeClr val="dk1"/>
              </a:buClr>
              <a:buSzPts val="688"/>
              <a:buNone/>
            </a:pPr>
            <a:r>
              <a:rPr lang="en" sz="1400">
                <a:latin typeface="Roboto"/>
                <a:ea typeface="Roboto"/>
                <a:cs typeface="Roboto"/>
                <a:sym typeface="Roboto"/>
              </a:rPr>
              <a:t>Cosybatter is Stoneybatter’s “Sustainable Energy Community”.</a:t>
            </a:r>
            <a:endParaRPr sz="1400">
              <a:latin typeface="Roboto"/>
              <a:ea typeface="Roboto"/>
              <a:cs typeface="Roboto"/>
              <a:sym typeface="Roboto"/>
            </a:endParaRPr>
          </a:p>
          <a:p>
            <a:pPr indent="0" lvl="0" marL="0" rtl="0" algn="l">
              <a:lnSpc>
                <a:spcPct val="87000"/>
              </a:lnSpc>
              <a:spcBef>
                <a:spcPts val="1400"/>
              </a:spcBef>
              <a:spcAft>
                <a:spcPts val="0"/>
              </a:spcAft>
              <a:buClr>
                <a:schemeClr val="dk1"/>
              </a:buClr>
              <a:buSzPts val="688"/>
              <a:buNone/>
            </a:pPr>
            <a:r>
              <a:rPr lang="en" sz="1400">
                <a:latin typeface="Roboto"/>
                <a:ea typeface="Roboto"/>
                <a:cs typeface="Roboto"/>
                <a:sym typeface="Roboto"/>
              </a:rPr>
              <a:t>Aims: </a:t>
            </a:r>
            <a:endParaRPr sz="1400">
              <a:latin typeface="Roboto"/>
              <a:ea typeface="Roboto"/>
              <a:cs typeface="Roboto"/>
              <a:sym typeface="Roboto"/>
            </a:endParaRPr>
          </a:p>
          <a:p>
            <a:pPr indent="-266700" lvl="1" marL="596900" rtl="0" algn="l">
              <a:lnSpc>
                <a:spcPct val="87000"/>
              </a:lnSpc>
              <a:spcBef>
                <a:spcPts val="1000"/>
              </a:spcBef>
              <a:spcAft>
                <a:spcPts val="0"/>
              </a:spcAft>
              <a:buClr>
                <a:schemeClr val="dk1"/>
              </a:buClr>
              <a:buSzPts val="1400"/>
              <a:buFont typeface="Roboto"/>
              <a:buAutoNum type="arabicPeriod"/>
            </a:pPr>
            <a:r>
              <a:rPr lang="en" sz="1400">
                <a:latin typeface="Roboto"/>
                <a:ea typeface="Roboto"/>
                <a:cs typeface="Roboto"/>
                <a:sym typeface="Roboto"/>
              </a:rPr>
              <a:t>Find out what our energy use is. </a:t>
            </a:r>
            <a:endParaRPr sz="1400">
              <a:latin typeface="Roboto"/>
              <a:ea typeface="Roboto"/>
              <a:cs typeface="Roboto"/>
              <a:sym typeface="Roboto"/>
            </a:endParaRPr>
          </a:p>
          <a:p>
            <a:pPr indent="-266700" lvl="1" marL="596900" rtl="0" algn="l">
              <a:lnSpc>
                <a:spcPct val="87000"/>
              </a:lnSpc>
              <a:spcBef>
                <a:spcPts val="400"/>
              </a:spcBef>
              <a:spcAft>
                <a:spcPts val="0"/>
              </a:spcAft>
              <a:buClr>
                <a:schemeClr val="dk1"/>
              </a:buClr>
              <a:buSzPts val="1400"/>
              <a:buFont typeface="Roboto"/>
              <a:buAutoNum type="arabicPeriod"/>
            </a:pPr>
            <a:r>
              <a:rPr lang="en" sz="1400">
                <a:latin typeface="Roboto"/>
                <a:ea typeface="Roboto"/>
                <a:cs typeface="Roboto"/>
                <a:sym typeface="Roboto"/>
              </a:rPr>
              <a:t>How we might reduce that energy use. </a:t>
            </a:r>
            <a:endParaRPr sz="1400">
              <a:latin typeface="Roboto"/>
              <a:ea typeface="Roboto"/>
              <a:cs typeface="Roboto"/>
              <a:sym typeface="Roboto"/>
            </a:endParaRPr>
          </a:p>
          <a:p>
            <a:pPr indent="-266700" lvl="1" marL="596900" rtl="0" algn="l">
              <a:lnSpc>
                <a:spcPct val="87000"/>
              </a:lnSpc>
              <a:spcBef>
                <a:spcPts val="400"/>
              </a:spcBef>
              <a:spcAft>
                <a:spcPts val="0"/>
              </a:spcAft>
              <a:buClr>
                <a:schemeClr val="dk1"/>
              </a:buClr>
              <a:buSzPts val="1400"/>
              <a:buFont typeface="Roboto"/>
              <a:buAutoNum type="arabicPeriod"/>
            </a:pPr>
            <a:r>
              <a:rPr lang="en" sz="1400">
                <a:latin typeface="Roboto"/>
                <a:ea typeface="Roboto"/>
                <a:cs typeface="Roboto"/>
                <a:sym typeface="Roboto"/>
              </a:rPr>
              <a:t>How we might move to more renewable energy sources. </a:t>
            </a:r>
            <a:endParaRPr sz="1400">
              <a:latin typeface="Roboto"/>
              <a:ea typeface="Roboto"/>
              <a:cs typeface="Roboto"/>
              <a:sym typeface="Roboto"/>
            </a:endParaRPr>
          </a:p>
          <a:p>
            <a:pPr indent="0" lvl="0" marL="0" rtl="0" algn="l">
              <a:lnSpc>
                <a:spcPct val="87000"/>
              </a:lnSpc>
              <a:spcBef>
                <a:spcPts val="1400"/>
              </a:spcBef>
              <a:spcAft>
                <a:spcPts val="0"/>
              </a:spcAft>
              <a:buClr>
                <a:schemeClr val="dk1"/>
              </a:buClr>
              <a:buSzPts val="688"/>
              <a:buNone/>
            </a:pPr>
            <a:r>
              <a:rPr lang="en" sz="1400">
                <a:latin typeface="Roboto"/>
                <a:ea typeface="Roboto"/>
                <a:cs typeface="Roboto"/>
                <a:sym typeface="Roboto"/>
              </a:rPr>
              <a:t>Reasons: </a:t>
            </a:r>
            <a:endParaRPr sz="1400">
              <a:latin typeface="Roboto"/>
              <a:ea typeface="Roboto"/>
              <a:cs typeface="Roboto"/>
              <a:sym typeface="Roboto"/>
            </a:endParaRPr>
          </a:p>
          <a:p>
            <a:pPr indent="-266700" lvl="1" marL="596900" rtl="0" algn="l">
              <a:lnSpc>
                <a:spcPct val="87000"/>
              </a:lnSpc>
              <a:spcBef>
                <a:spcPts val="1000"/>
              </a:spcBef>
              <a:spcAft>
                <a:spcPts val="0"/>
              </a:spcAft>
              <a:buClr>
                <a:schemeClr val="dk1"/>
              </a:buClr>
              <a:buSzPts val="1400"/>
              <a:buFont typeface="Roboto"/>
              <a:buAutoNum type="arabicPeriod"/>
            </a:pPr>
            <a:r>
              <a:rPr lang="en" sz="1400">
                <a:latin typeface="Roboto"/>
                <a:ea typeface="Roboto"/>
                <a:cs typeface="Roboto"/>
                <a:sym typeface="Roboto"/>
              </a:rPr>
              <a:t>To save money.</a:t>
            </a:r>
            <a:endParaRPr sz="1400">
              <a:latin typeface="Roboto"/>
              <a:ea typeface="Roboto"/>
              <a:cs typeface="Roboto"/>
              <a:sym typeface="Roboto"/>
            </a:endParaRPr>
          </a:p>
          <a:p>
            <a:pPr indent="-266700" lvl="1" marL="596900" rtl="0" algn="l">
              <a:lnSpc>
                <a:spcPct val="87000"/>
              </a:lnSpc>
              <a:spcBef>
                <a:spcPts val="400"/>
              </a:spcBef>
              <a:spcAft>
                <a:spcPts val="0"/>
              </a:spcAft>
              <a:buClr>
                <a:schemeClr val="dk1"/>
              </a:buClr>
              <a:buSzPts val="1400"/>
              <a:buFont typeface="Roboto"/>
              <a:buAutoNum type="arabicPeriod"/>
            </a:pPr>
            <a:r>
              <a:rPr lang="en" sz="1400">
                <a:latin typeface="Roboto"/>
                <a:ea typeface="Roboto"/>
                <a:cs typeface="Roboto"/>
                <a:sym typeface="Roboto"/>
              </a:rPr>
              <a:t>To make our buildings more comfortable.</a:t>
            </a:r>
            <a:endParaRPr sz="1400">
              <a:latin typeface="Roboto"/>
              <a:ea typeface="Roboto"/>
              <a:cs typeface="Roboto"/>
              <a:sym typeface="Roboto"/>
            </a:endParaRPr>
          </a:p>
          <a:p>
            <a:pPr indent="-266700" lvl="1" marL="596900" rtl="0" algn="l">
              <a:lnSpc>
                <a:spcPct val="87000"/>
              </a:lnSpc>
              <a:spcBef>
                <a:spcPts val="400"/>
              </a:spcBef>
              <a:spcAft>
                <a:spcPts val="0"/>
              </a:spcAft>
              <a:buClr>
                <a:schemeClr val="dk1"/>
              </a:buClr>
              <a:buSzPts val="1400"/>
              <a:buFont typeface="Roboto"/>
              <a:buAutoNum type="arabicPeriod"/>
            </a:pPr>
            <a:r>
              <a:rPr lang="en" sz="1400">
                <a:latin typeface="Roboto"/>
                <a:ea typeface="Roboto"/>
                <a:cs typeface="Roboto"/>
                <a:sym typeface="Roboto"/>
              </a:rPr>
              <a:t>To help with Climate Change. </a:t>
            </a:r>
            <a:endParaRPr sz="1400">
              <a:latin typeface="Roboto"/>
              <a:ea typeface="Roboto"/>
              <a:cs typeface="Roboto"/>
              <a:sym typeface="Roboto"/>
            </a:endParaRPr>
          </a:p>
          <a:p>
            <a:pPr indent="0" lvl="0" marL="0" rtl="0" algn="l">
              <a:lnSpc>
                <a:spcPct val="87000"/>
              </a:lnSpc>
              <a:spcBef>
                <a:spcPts val="1400"/>
              </a:spcBef>
              <a:spcAft>
                <a:spcPts val="0"/>
              </a:spcAft>
              <a:buClr>
                <a:schemeClr val="dk1"/>
              </a:buClr>
              <a:buSzPts val="688"/>
              <a:buNone/>
            </a:pPr>
            <a:r>
              <a:rPr lang="en" sz="1400">
                <a:latin typeface="Roboto"/>
                <a:ea typeface="Roboto"/>
                <a:cs typeface="Roboto"/>
                <a:sym typeface="Roboto"/>
              </a:rPr>
              <a:t>Contact us: </a:t>
            </a:r>
            <a:r>
              <a:rPr lang="en" sz="1400" u="sng">
                <a:solidFill>
                  <a:srgbClr val="0563C1"/>
                </a:solidFill>
                <a:latin typeface="Roboto"/>
                <a:ea typeface="Roboto"/>
                <a:cs typeface="Roboto"/>
                <a:sym typeface="Roboto"/>
                <a:hlinkClick r:id="rId4">
                  <a:extLst>
                    <a:ext uri="{A12FA001-AC4F-418D-AE19-62706E023703}">
                      <ahyp:hlinkClr val="tx"/>
                    </a:ext>
                  </a:extLst>
                </a:hlinkClick>
              </a:rPr>
              <a:t>cosybatter@gmail.com</a:t>
            </a:r>
            <a:r>
              <a:rPr lang="en" sz="1400">
                <a:latin typeface="Roboto"/>
                <a:ea typeface="Roboto"/>
                <a:cs typeface="Roboto"/>
                <a:sym typeface="Roboto"/>
              </a:rPr>
              <a:t> </a:t>
            </a:r>
            <a:endParaRPr sz="1400">
              <a:latin typeface="Roboto"/>
              <a:ea typeface="Roboto"/>
              <a:cs typeface="Roboto"/>
              <a:sym typeface="Roboto"/>
            </a:endParaRPr>
          </a:p>
          <a:p>
            <a:pPr indent="-38100" lvl="0" marL="177800" rtl="0" algn="l">
              <a:lnSpc>
                <a:spcPct val="70000"/>
              </a:lnSpc>
              <a:spcBef>
                <a:spcPts val="1400"/>
              </a:spcBef>
              <a:spcAft>
                <a:spcPts val="0"/>
              </a:spcAft>
              <a:buClr>
                <a:schemeClr val="dk1"/>
              </a:buClr>
              <a:buSzPts val="1313"/>
              <a:buNone/>
            </a:pPr>
            <a:r>
              <a:t/>
            </a:r>
            <a:endParaRPr sz="1212">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Theme1">
  <a:themeElements>
    <a:clrScheme name="SEAI Communities Theme">
      <a:dk1>
        <a:srgbClr val="000000"/>
      </a:dk1>
      <a:lt1>
        <a:srgbClr val="FFFFFF"/>
      </a:lt1>
      <a:dk2>
        <a:srgbClr val="141469"/>
      </a:dk2>
      <a:lt2>
        <a:srgbClr val="E7E6E6"/>
      </a:lt2>
      <a:accent1>
        <a:srgbClr val="46A07D"/>
      </a:accent1>
      <a:accent2>
        <a:srgbClr val="0560A7"/>
      </a:accent2>
      <a:accent3>
        <a:srgbClr val="007945"/>
      </a:accent3>
      <a:accent4>
        <a:srgbClr val="BEBD01"/>
      </a:accent4>
      <a:accent5>
        <a:srgbClr val="F7C43B"/>
      </a:accent5>
      <a:accent6>
        <a:srgbClr val="EC571B"/>
      </a:accent6>
      <a:hlink>
        <a:srgbClr val="0082B7"/>
      </a:hlink>
      <a:folHlink>
        <a:srgbClr val="88539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